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E5906_D5402AFE.xml" ContentType="application/vnd.ms-powerpoint.comments+xml"/>
  <Override PartName="/ppt/notesSlides/notesSlide5.xml" ContentType="application/vnd.openxmlformats-officedocument.presentationml.notesSlide+xml"/>
  <Override PartName="/ppt/comments/modernComment_7FFFD59A_9C62DB63.xml" ContentType="application/vnd.ms-powerpoint.comments+xml"/>
  <Override PartName="/ppt/comments/modernComment_7FFFD59E_F4E1BA17.xml" ContentType="application/vnd.ms-powerpoint.comments+xml"/>
  <Override PartName="/ppt/comments/modernComment_7FFFD5A0_1E09D0D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D5AA_9E78F508.xml" ContentType="application/vnd.ms-powerpoint.comments+xml"/>
  <Override PartName="/ppt/comments/modernComment_7FFE590A_1181C97.xml" ContentType="application/vnd.ms-powerpoint.comments+xml"/>
  <Override PartName="/ppt/notesSlides/notesSlide8.xml" ContentType="application/vnd.openxmlformats-officedocument.presentationml.notesSlide+xml"/>
  <Override PartName="/ppt/comments/modernComment_7FFE5909_C2482F72.xml" ContentType="application/vnd.ms-powerpoint.comments+xml"/>
  <Override PartName="/ppt/comments/modernComment_7FFFD597_5DB5E516.xml" ContentType="application/vnd.ms-powerpoint.comments+xml"/>
  <Override PartName="/ppt/comments/modernComment_7FFFD595_F70A826A.xml" ContentType="application/vnd.ms-powerpoint.comments+xml"/>
  <Override PartName="/ppt/notesSlides/notesSlide9.xml" ContentType="application/vnd.openxmlformats-officedocument.presentationml.notesSlide+xml"/>
  <Override PartName="/ppt/comments/modernComment_7FFFD584_E1C8B5BF.xml" ContentType="application/vnd.ms-powerpoint.comments+xml"/>
  <Override PartName="/ppt/comments/modernComment_7FFFD580_A5637810.xml" ContentType="application/vnd.ms-powerpoint.comments+xml"/>
  <Override PartName="/ppt/notesSlides/notesSlide10.xml" ContentType="application/vnd.openxmlformats-officedocument.presentationml.notesSlide+xml"/>
  <Override PartName="/ppt/comments/modernComment_7FFFD58C_FDED752F.xml" ContentType="application/vnd.ms-powerpoint.comments+xml"/>
  <Override PartName="/ppt/comments/modernComment_7FFFD58A_2DDBE171.xml" ContentType="application/vnd.ms-powerpoint.comments+xml"/>
  <Override PartName="/ppt/notesSlides/notesSlide11.xml" ContentType="application/vnd.openxmlformats-officedocument.presentationml.notesSlide+xml"/>
  <Override PartName="/ppt/comments/modernComment_7FFFD5A1_46FE3477.xml" ContentType="application/vnd.ms-powerpoint.comments+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73" r:id="rId3"/>
  </p:sldMasterIdLst>
  <p:notesMasterIdLst>
    <p:notesMasterId r:id="rId44"/>
  </p:notesMasterIdLst>
  <p:sldIdLst>
    <p:sldId id="256" r:id="rId4"/>
    <p:sldId id="2147375360" r:id="rId5"/>
    <p:sldId id="2147375378" r:id="rId6"/>
    <p:sldId id="2147375366" r:id="rId7"/>
    <p:sldId id="2147375357" r:id="rId8"/>
    <p:sldId id="2147472812" r:id="rId9"/>
    <p:sldId id="2147472794" r:id="rId10"/>
    <p:sldId id="2147472798" r:id="rId11"/>
    <p:sldId id="2147472800" r:id="rId12"/>
    <p:sldId id="2147472813" r:id="rId13"/>
    <p:sldId id="2147472811" r:id="rId14"/>
    <p:sldId id="2147472810" r:id="rId15"/>
    <p:sldId id="2147375370" r:id="rId16"/>
    <p:sldId id="2147375369" r:id="rId17"/>
    <p:sldId id="2147472814" r:id="rId18"/>
    <p:sldId id="2147472791" r:id="rId19"/>
    <p:sldId id="2147472789" r:id="rId20"/>
    <p:sldId id="2147472772" r:id="rId21"/>
    <p:sldId id="2147472768" r:id="rId22"/>
    <p:sldId id="2147472780" r:id="rId23"/>
    <p:sldId id="2147472778" r:id="rId24"/>
    <p:sldId id="2147472777" r:id="rId25"/>
    <p:sldId id="2147472792" r:id="rId26"/>
    <p:sldId id="2147375325" r:id="rId27"/>
    <p:sldId id="2147472796" r:id="rId28"/>
    <p:sldId id="2147472797" r:id="rId29"/>
    <p:sldId id="2147375326" r:id="rId30"/>
    <p:sldId id="2147472809" r:id="rId31"/>
    <p:sldId id="2147472770" r:id="rId32"/>
    <p:sldId id="2147472801" r:id="rId33"/>
    <p:sldId id="2147472807" r:id="rId34"/>
    <p:sldId id="2147472808" r:id="rId35"/>
    <p:sldId id="2147472806" r:id="rId36"/>
    <p:sldId id="2147375327" r:id="rId37"/>
    <p:sldId id="2147472802" r:id="rId38"/>
    <p:sldId id="291" r:id="rId39"/>
    <p:sldId id="2147375337" r:id="rId40"/>
    <p:sldId id="2147472795" r:id="rId41"/>
    <p:sldId id="2147472803" r:id="rId42"/>
    <p:sldId id="21474728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319EA0-0D89-414C-9677-914EBBD9E709}">
          <p14:sldIdLst>
            <p14:sldId id="256"/>
            <p14:sldId id="2147375360"/>
            <p14:sldId id="2147375378"/>
            <p14:sldId id="2147375366"/>
            <p14:sldId id="2147375357"/>
          </p14:sldIdLst>
        </p14:section>
        <p14:section name="Top of Funnel" id="{80BCBA41-6516-5345-ACCA-3CF00A312FE1}">
          <p14:sldIdLst>
            <p14:sldId id="2147472812"/>
            <p14:sldId id="2147472794"/>
            <p14:sldId id="2147472798"/>
            <p14:sldId id="2147472800"/>
          </p14:sldIdLst>
        </p14:section>
        <p14:section name="Middle of Funnel" id="{4ECCDB64-374E-1947-AC27-01923AA4B1AB}">
          <p14:sldIdLst>
            <p14:sldId id="2147472813"/>
            <p14:sldId id="2147472811"/>
            <p14:sldId id="2147472810"/>
            <p14:sldId id="2147375370"/>
            <p14:sldId id="2147375369"/>
          </p14:sldIdLst>
        </p14:section>
        <p14:section name="End of Funnel" id="{01972E55-F136-B240-9567-45BB9A19EA0C}">
          <p14:sldIdLst>
            <p14:sldId id="2147472814"/>
            <p14:sldId id="2147472791"/>
            <p14:sldId id="2147472789"/>
            <p14:sldId id="2147472772"/>
            <p14:sldId id="2147472768"/>
            <p14:sldId id="2147472780"/>
            <p14:sldId id="2147472778"/>
          </p14:sldIdLst>
        </p14:section>
        <p14:section name="Next Steps" id="{5D3D1BA3-4F7D-4F4B-A3B9-4C165B205FB9}">
          <p14:sldIdLst>
            <p14:sldId id="2147472777"/>
            <p14:sldId id="2147472792"/>
          </p14:sldIdLst>
        </p14:section>
        <p14:section name="Appendix" id="{4265A2A3-5A43-FC42-9DDF-0CC7B3A9E6DE}">
          <p14:sldIdLst>
            <p14:sldId id="2147375325"/>
            <p14:sldId id="2147472796"/>
            <p14:sldId id="2147472797"/>
            <p14:sldId id="2147375326"/>
            <p14:sldId id="2147472809"/>
            <p14:sldId id="2147472770"/>
            <p14:sldId id="2147472801"/>
            <p14:sldId id="2147472807"/>
            <p14:sldId id="2147472808"/>
            <p14:sldId id="2147472806"/>
            <p14:sldId id="2147375327"/>
            <p14:sldId id="2147472802"/>
            <p14:sldId id="291"/>
            <p14:sldId id="2147375337"/>
            <p14:sldId id="2147472795"/>
            <p14:sldId id="2147472803"/>
            <p14:sldId id="21474728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19FB08-8F6C-391C-FBC8-EF649D04EF33}" name="Meredith Greayer" initials="" userId="S::mgreayer@umass.edu::84916543-a197-4c6d-a317-c88e11e357c5" providerId="AD"/>
  <p188:author id="{32B61165-E7AD-11FC-187C-4BB17E8A7FF6}" name="Fiana Herscovici" initials="FH" userId="S::fherscovici@umass.edu::7a08279c-32d5-47ca-b9d5-54cf2c5e5c2f" providerId="AD"/>
  <p188:author id="{8A9FD896-55B0-4DFF-3AD6-89384218B459}" name="Dominic Trabucco" initials="DT" userId="S::dtrabucco@umass.edu::275d2046-b1a1-4162-ae27-13f8e40af17e" providerId="AD"/>
  <p188:author id="{F30896AD-7038-AD11-7E8B-63F30843C38D}" name="Sankalp Koripalli" initials="SK" userId="S::skoripalli@umass.edu::cb1c3908-49b1-4316-be7f-eb964e9f5c59" providerId="AD"/>
  <p188:author id="{0CE3DCC5-1100-CE20-DA58-54699B876085}" name="James Stevens" initials="JS" userId="James Stevens" providerId="None"/>
  <p188:author id="{61B7B2CC-D30A-51E4-8DC0-213967092393}" name="Spencer Friedman" initials="SF" userId="S::spencerfried@umass.edu::1b876beb-1799-4759-a147-a0ca5369287b" providerId="AD"/>
  <p188:author id="{1991A5F0-B066-D350-AD6A-BC76B8FE6463}" name="James Stevens" initials="JS" userId="S::jamesstevens@umass.edu::0c12d8e9-61f3-4835-9d00-e483aa80e4d2" providerId="AD"/>
  <p188:author id="{DF776EF7-304F-0E7E-D945-13F74B280E78}" name="Selvana Abdelmesih" initials="SA" userId="S::sabdelmesih@umass.edu::c6ab20a4-1455-4ed1-bd9f-1f7c1148a7a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AC0000"/>
    <a:srgbClr val="990000"/>
    <a:srgbClr val="7C0000"/>
    <a:srgbClr val="FFFF00"/>
    <a:srgbClr val="080808"/>
    <a:srgbClr val="7E7F7F"/>
    <a:srgbClr val="600000"/>
    <a:srgbClr val="96969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ana Abdelmesih" userId="c6ab20a4-1455-4ed1-bd9f-1f7c1148a7a3" providerId="ADAL" clId="{316D6682-B735-B046-A146-79C6A452F756}"/>
    <pc:docChg chg="undo redo custSel addSld delSld modSld sldOrd delMainMaster modSection">
      <pc:chgData name="Selvana Abdelmesih" userId="c6ab20a4-1455-4ed1-bd9f-1f7c1148a7a3" providerId="ADAL" clId="{316D6682-B735-B046-A146-79C6A452F756}" dt="2023-12-07T23:23:38.999" v="14670" actId="478"/>
      <pc:docMkLst>
        <pc:docMk/>
      </pc:docMkLst>
      <pc:sldChg chg="addSp add del mod">
        <pc:chgData name="Selvana Abdelmesih" userId="c6ab20a4-1455-4ed1-bd9f-1f7c1148a7a3" providerId="ADAL" clId="{316D6682-B735-B046-A146-79C6A452F756}" dt="2023-12-04T15:41:15.615" v="5011" actId="2696"/>
        <pc:sldMkLst>
          <pc:docMk/>
          <pc:sldMk cId="2703720174" sldId="264"/>
        </pc:sldMkLst>
        <pc:grpChg chg="add">
          <ac:chgData name="Selvana Abdelmesih" userId="c6ab20a4-1455-4ed1-bd9f-1f7c1148a7a3" providerId="ADAL" clId="{316D6682-B735-B046-A146-79C6A452F756}" dt="2023-12-04T15:40:59.424" v="5007" actId="164"/>
          <ac:grpSpMkLst>
            <pc:docMk/>
            <pc:sldMk cId="2703720174" sldId="264"/>
            <ac:grpSpMk id="10" creationId="{23EC605F-0269-EE28-0123-3DCF7B37F1D7}"/>
          </ac:grpSpMkLst>
        </pc:grpChg>
      </pc:sldChg>
      <pc:sldChg chg="addSp delSp modSp add mod">
        <pc:chgData name="Selvana Abdelmesih" userId="c6ab20a4-1455-4ed1-bd9f-1f7c1148a7a3" providerId="ADAL" clId="{316D6682-B735-B046-A146-79C6A452F756}" dt="2023-12-07T16:38:32.473" v="14553"/>
        <pc:sldMkLst>
          <pc:docMk/>
          <pc:sldMk cId="4058578070" sldId="291"/>
        </pc:sldMkLst>
        <pc:spChg chg="mod">
          <ac:chgData name="Selvana Abdelmesih" userId="c6ab20a4-1455-4ed1-bd9f-1f7c1148a7a3" providerId="ADAL" clId="{316D6682-B735-B046-A146-79C6A452F756}" dt="2023-12-07T16:38:32.473" v="14553"/>
          <ac:spMkLst>
            <pc:docMk/>
            <pc:sldMk cId="4058578070" sldId="291"/>
            <ac:spMk id="2" creationId="{E9101F1F-D4FA-A037-2386-E7ED5D1E95EF}"/>
          </ac:spMkLst>
        </pc:spChg>
        <pc:spChg chg="add mod">
          <ac:chgData name="Selvana Abdelmesih" userId="c6ab20a4-1455-4ed1-bd9f-1f7c1148a7a3" providerId="ADAL" clId="{316D6682-B735-B046-A146-79C6A452F756}" dt="2023-12-06T23:28:01.736" v="13379"/>
          <ac:spMkLst>
            <pc:docMk/>
            <pc:sldMk cId="4058578070" sldId="291"/>
            <ac:spMk id="9" creationId="{17E96E4C-B49F-D81A-C6C7-41DA6AAB9795}"/>
          </ac:spMkLst>
        </pc:spChg>
        <pc:spChg chg="add mod">
          <ac:chgData name="Selvana Abdelmesih" userId="c6ab20a4-1455-4ed1-bd9f-1f7c1148a7a3" providerId="ADAL" clId="{316D6682-B735-B046-A146-79C6A452F756}" dt="2023-12-06T23:31:12.375" v="13471"/>
          <ac:spMkLst>
            <pc:docMk/>
            <pc:sldMk cId="4058578070" sldId="291"/>
            <ac:spMk id="12" creationId="{D9820168-F45C-0C94-E1AD-DFFE24E15A87}"/>
          </ac:spMkLst>
        </pc:spChg>
        <pc:spChg chg="mod">
          <ac:chgData name="Selvana Abdelmesih" userId="c6ab20a4-1455-4ed1-bd9f-1f7c1148a7a3" providerId="ADAL" clId="{316D6682-B735-B046-A146-79C6A452F756}" dt="2023-12-06T23:38:06.971" v="13729" actId="1076"/>
          <ac:spMkLst>
            <pc:docMk/>
            <pc:sldMk cId="4058578070" sldId="291"/>
            <ac:spMk id="19" creationId="{D18B77BE-98D5-8A12-8EC6-23B7EAD56629}"/>
          </ac:spMkLst>
        </pc:spChg>
        <pc:spChg chg="mod">
          <ac:chgData name="Selvana Abdelmesih" userId="c6ab20a4-1455-4ed1-bd9f-1f7c1148a7a3" providerId="ADAL" clId="{316D6682-B735-B046-A146-79C6A452F756}" dt="2023-12-06T23:38:13.054" v="13731" actId="1076"/>
          <ac:spMkLst>
            <pc:docMk/>
            <pc:sldMk cId="4058578070" sldId="291"/>
            <ac:spMk id="20" creationId="{33443941-A6C9-A78C-BE50-E4EEFC172DE3}"/>
          </ac:spMkLst>
        </pc:spChg>
        <pc:spChg chg="del mod">
          <ac:chgData name="Selvana Abdelmesih" userId="c6ab20a4-1455-4ed1-bd9f-1f7c1148a7a3" providerId="ADAL" clId="{316D6682-B735-B046-A146-79C6A452F756}" dt="2023-12-06T23:37:31.323" v="13723" actId="478"/>
          <ac:spMkLst>
            <pc:docMk/>
            <pc:sldMk cId="4058578070" sldId="291"/>
            <ac:spMk id="22" creationId="{1D603519-7225-142E-09C1-7D24309F7FE8}"/>
          </ac:spMkLst>
        </pc:spChg>
        <pc:graphicFrameChg chg="add del mod">
          <ac:chgData name="Selvana Abdelmesih" userId="c6ab20a4-1455-4ed1-bd9f-1f7c1148a7a3" providerId="ADAL" clId="{316D6682-B735-B046-A146-79C6A452F756}" dt="2023-12-06T23:28:18.948" v="13428" actId="478"/>
          <ac:graphicFrameMkLst>
            <pc:docMk/>
            <pc:sldMk cId="4058578070" sldId="291"/>
            <ac:graphicFrameMk id="7" creationId="{CC69A12A-C232-53C7-B249-6D3481D46B2C}"/>
          </ac:graphicFrameMkLst>
        </pc:graphicFrameChg>
        <pc:graphicFrameChg chg="add del mod">
          <ac:chgData name="Selvana Abdelmesih" userId="c6ab20a4-1455-4ed1-bd9f-1f7c1148a7a3" providerId="ADAL" clId="{316D6682-B735-B046-A146-79C6A452F756}" dt="2023-12-06T23:31:34.459" v="13528" actId="478"/>
          <ac:graphicFrameMkLst>
            <pc:docMk/>
            <pc:sldMk cId="4058578070" sldId="291"/>
            <ac:graphicFrameMk id="10" creationId="{8EAE3335-A4C6-022D-AB24-48932AEA0756}"/>
          </ac:graphicFrameMkLst>
        </pc:graphicFrameChg>
        <pc:picChg chg="del">
          <ac:chgData name="Selvana Abdelmesih" userId="c6ab20a4-1455-4ed1-bd9f-1f7c1148a7a3" providerId="ADAL" clId="{316D6682-B735-B046-A146-79C6A452F756}" dt="2023-12-06T20:45:27.821" v="12485" actId="478"/>
          <ac:picMkLst>
            <pc:docMk/>
            <pc:sldMk cId="4058578070" sldId="291"/>
            <ac:picMk id="5" creationId="{A593A718-3C02-0BDB-5C6B-2C5E70FBE198}"/>
          </ac:picMkLst>
        </pc:picChg>
        <pc:picChg chg="add mod">
          <ac:chgData name="Selvana Abdelmesih" userId="c6ab20a4-1455-4ed1-bd9f-1f7c1148a7a3" providerId="ADAL" clId="{316D6682-B735-B046-A146-79C6A452F756}" dt="2023-12-06T23:38:14.258" v="13732" actId="1076"/>
          <ac:picMkLst>
            <pc:docMk/>
            <pc:sldMk cId="4058578070" sldId="291"/>
            <ac:picMk id="6" creationId="{790CE327-56E0-100B-E833-08C032D5423F}"/>
          </ac:picMkLst>
        </pc:picChg>
        <pc:picChg chg="del">
          <ac:chgData name="Selvana Abdelmesih" userId="c6ab20a4-1455-4ed1-bd9f-1f7c1148a7a3" providerId="ADAL" clId="{316D6682-B735-B046-A146-79C6A452F756}" dt="2023-12-06T20:45:27.372" v="12484" actId="478"/>
          <ac:picMkLst>
            <pc:docMk/>
            <pc:sldMk cId="4058578070" sldId="291"/>
            <ac:picMk id="13" creationId="{45CF0529-8991-C6A8-1EEE-4A20BBC3FFC4}"/>
          </ac:picMkLst>
        </pc:picChg>
        <pc:picChg chg="add mod">
          <ac:chgData name="Selvana Abdelmesih" userId="c6ab20a4-1455-4ed1-bd9f-1f7c1148a7a3" providerId="ADAL" clId="{316D6682-B735-B046-A146-79C6A452F756}" dt="2023-12-06T23:38:08.636" v="13730" actId="1076"/>
          <ac:picMkLst>
            <pc:docMk/>
            <pc:sldMk cId="4058578070" sldId="291"/>
            <ac:picMk id="15" creationId="{AD161DE1-EF5B-E113-B1F8-03BA0C5A075C}"/>
          </ac:picMkLst>
        </pc:picChg>
        <pc:picChg chg="del">
          <ac:chgData name="Selvana Abdelmesih" userId="c6ab20a4-1455-4ed1-bd9f-1f7c1148a7a3" providerId="ADAL" clId="{316D6682-B735-B046-A146-79C6A452F756}" dt="2023-12-06T20:45:26.966" v="12483" actId="478"/>
          <ac:picMkLst>
            <pc:docMk/>
            <pc:sldMk cId="4058578070" sldId="291"/>
            <ac:picMk id="17" creationId="{D9DE68A2-3437-07E3-E0A2-579486CA21DA}"/>
          </ac:picMkLst>
        </pc:picChg>
        <pc:picChg chg="add del mod">
          <ac:chgData name="Selvana Abdelmesih" userId="c6ab20a4-1455-4ed1-bd9f-1f7c1148a7a3" providerId="ADAL" clId="{316D6682-B735-B046-A146-79C6A452F756}" dt="2023-12-06T23:35:43.051" v="13668" actId="478"/>
          <ac:picMkLst>
            <pc:docMk/>
            <pc:sldMk cId="4058578070" sldId="291"/>
            <ac:picMk id="21" creationId="{4B629266-843F-4E00-3119-CDD3EC2032E2}"/>
          </ac:picMkLst>
        </pc:picChg>
        <pc:picChg chg="add del mod">
          <ac:chgData name="Selvana Abdelmesih" userId="c6ab20a4-1455-4ed1-bd9f-1f7c1148a7a3" providerId="ADAL" clId="{316D6682-B735-B046-A146-79C6A452F756}" dt="2023-12-06T23:37:29.162" v="13722" actId="478"/>
          <ac:picMkLst>
            <pc:docMk/>
            <pc:sldMk cId="4058578070" sldId="291"/>
            <ac:picMk id="24" creationId="{14A32A68-DF5F-2A08-E94E-5CF0E1AEB1C4}"/>
          </ac:picMkLst>
        </pc:picChg>
      </pc:sldChg>
      <pc:sldChg chg="delSp modSp add del mod">
        <pc:chgData name="Selvana Abdelmesih" userId="c6ab20a4-1455-4ed1-bd9f-1f7c1148a7a3" providerId="ADAL" clId="{316D6682-B735-B046-A146-79C6A452F756}" dt="2023-12-05T19:53:22.990" v="9069" actId="2696"/>
        <pc:sldMkLst>
          <pc:docMk/>
          <pc:sldMk cId="3795826679" sldId="317"/>
        </pc:sldMkLst>
        <pc:spChg chg="mod">
          <ac:chgData name="Selvana Abdelmesih" userId="c6ab20a4-1455-4ed1-bd9f-1f7c1148a7a3" providerId="ADAL" clId="{316D6682-B735-B046-A146-79C6A452F756}" dt="2023-12-05T19:52:12.379" v="9061"/>
          <ac:spMkLst>
            <pc:docMk/>
            <pc:sldMk cId="3795826679" sldId="317"/>
            <ac:spMk id="2" creationId="{D05A833F-AEC9-9D49-B9DE-B30A7E8B50F2}"/>
          </ac:spMkLst>
        </pc:spChg>
        <pc:spChg chg="mod">
          <ac:chgData name="Selvana Abdelmesih" userId="c6ab20a4-1455-4ed1-bd9f-1f7c1148a7a3" providerId="ADAL" clId="{316D6682-B735-B046-A146-79C6A452F756}" dt="2023-12-05T19:52:12.379" v="9061"/>
          <ac:spMkLst>
            <pc:docMk/>
            <pc:sldMk cId="3795826679" sldId="317"/>
            <ac:spMk id="5" creationId="{32289A79-D713-4C4C-A6BE-1C5BEA023440}"/>
          </ac:spMkLst>
        </pc:spChg>
        <pc:spChg chg="del">
          <ac:chgData name="Selvana Abdelmesih" userId="c6ab20a4-1455-4ed1-bd9f-1f7c1148a7a3" providerId="ADAL" clId="{316D6682-B735-B046-A146-79C6A452F756}" dt="2023-12-05T19:52:03.185" v="9060" actId="478"/>
          <ac:spMkLst>
            <pc:docMk/>
            <pc:sldMk cId="3795826679" sldId="317"/>
            <ac:spMk id="10" creationId="{0580CE7F-D9BC-A24C-BB82-7EC66E68D4D1}"/>
          </ac:spMkLst>
        </pc:spChg>
        <pc:graphicFrameChg chg="mod">
          <ac:chgData name="Selvana Abdelmesih" userId="c6ab20a4-1455-4ed1-bd9f-1f7c1148a7a3" providerId="ADAL" clId="{316D6682-B735-B046-A146-79C6A452F756}" dt="2023-12-05T19:52:12.379" v="9061"/>
          <ac:graphicFrameMkLst>
            <pc:docMk/>
            <pc:sldMk cId="3795826679" sldId="317"/>
            <ac:graphicFrameMk id="8" creationId="{20835053-8CC3-1242-880B-EE9A1EC6ECA2}"/>
          </ac:graphicFrameMkLst>
        </pc:graphicFrameChg>
      </pc:sldChg>
      <pc:sldChg chg="add del">
        <pc:chgData name="Selvana Abdelmesih" userId="c6ab20a4-1455-4ed1-bd9f-1f7c1148a7a3" providerId="ADAL" clId="{316D6682-B735-B046-A146-79C6A452F756}" dt="2023-12-06T04:26:07.844" v="10670" actId="2696"/>
        <pc:sldMkLst>
          <pc:docMk/>
          <pc:sldMk cId="2546649415" sldId="344"/>
        </pc:sldMkLst>
      </pc:sldChg>
      <pc:sldChg chg="addSp delSp modSp add mod">
        <pc:chgData name="Selvana Abdelmesih" userId="c6ab20a4-1455-4ed1-bd9f-1f7c1148a7a3" providerId="ADAL" clId="{316D6682-B735-B046-A146-79C6A452F756}" dt="2023-12-07T16:38:35.588" v="14555"/>
        <pc:sldMkLst>
          <pc:docMk/>
          <pc:sldMk cId="1576589853" sldId="2147375337"/>
        </pc:sldMkLst>
        <pc:spChg chg="mod">
          <ac:chgData name="Selvana Abdelmesih" userId="c6ab20a4-1455-4ed1-bd9f-1f7c1148a7a3" providerId="ADAL" clId="{316D6682-B735-B046-A146-79C6A452F756}" dt="2023-12-07T16:38:35.588" v="14555"/>
          <ac:spMkLst>
            <pc:docMk/>
            <pc:sldMk cId="1576589853" sldId="2147375337"/>
            <ac:spMk id="2" creationId="{57B19E1C-974C-93C5-5160-EBDC54A29037}"/>
          </ac:spMkLst>
        </pc:spChg>
        <pc:spChg chg="add mod">
          <ac:chgData name="Selvana Abdelmesih" userId="c6ab20a4-1455-4ed1-bd9f-1f7c1148a7a3" providerId="ADAL" clId="{316D6682-B735-B046-A146-79C6A452F756}" dt="2023-12-06T23:38:32.946" v="13740" actId="1076"/>
          <ac:spMkLst>
            <pc:docMk/>
            <pc:sldMk cId="1576589853" sldId="2147375337"/>
            <ac:spMk id="9" creationId="{F85CF58D-1B1D-CBBF-0262-0AE65494BE54}"/>
          </ac:spMkLst>
        </pc:spChg>
        <pc:spChg chg="mod">
          <ac:chgData name="Selvana Abdelmesih" userId="c6ab20a4-1455-4ed1-bd9f-1f7c1148a7a3" providerId="ADAL" clId="{316D6682-B735-B046-A146-79C6A452F756}" dt="2023-12-07T16:31:38.866" v="14429" actId="1076"/>
          <ac:spMkLst>
            <pc:docMk/>
            <pc:sldMk cId="1576589853" sldId="2147375337"/>
            <ac:spMk id="11" creationId="{6233955E-EDB3-9444-3466-948CAEE7EC16}"/>
          </ac:spMkLst>
        </pc:spChg>
        <pc:spChg chg="del mod">
          <ac:chgData name="Selvana Abdelmesih" userId="c6ab20a4-1455-4ed1-bd9f-1f7c1148a7a3" providerId="ADAL" clId="{316D6682-B735-B046-A146-79C6A452F756}" dt="2023-12-06T23:37:22.651" v="13718" actId="478"/>
          <ac:spMkLst>
            <pc:docMk/>
            <pc:sldMk cId="1576589853" sldId="2147375337"/>
            <ac:spMk id="12" creationId="{E4497D8C-3694-A90F-B0A7-24212936DEE0}"/>
          </ac:spMkLst>
        </pc:spChg>
        <pc:picChg chg="add mod">
          <ac:chgData name="Selvana Abdelmesih" userId="c6ab20a4-1455-4ed1-bd9f-1f7c1148a7a3" providerId="ADAL" clId="{316D6682-B735-B046-A146-79C6A452F756}" dt="2023-12-07T16:31:30.299" v="14425" actId="1076"/>
          <ac:picMkLst>
            <pc:docMk/>
            <pc:sldMk cId="1576589853" sldId="2147375337"/>
            <ac:picMk id="5" creationId="{6C0BA60A-D9E5-4C20-81F0-CE3FDD411C9F}"/>
          </ac:picMkLst>
        </pc:picChg>
        <pc:picChg chg="add mod">
          <ac:chgData name="Selvana Abdelmesih" userId="c6ab20a4-1455-4ed1-bd9f-1f7c1148a7a3" providerId="ADAL" clId="{316D6682-B735-B046-A146-79C6A452F756}" dt="2023-12-06T23:38:30.600" v="13739" actId="14100"/>
          <ac:picMkLst>
            <pc:docMk/>
            <pc:sldMk cId="1576589853" sldId="2147375337"/>
            <ac:picMk id="7" creationId="{C9D36A14-1F7E-3FEF-6B6A-6D15F90CEF20}"/>
          </ac:picMkLst>
        </pc:picChg>
        <pc:picChg chg="del">
          <ac:chgData name="Selvana Abdelmesih" userId="c6ab20a4-1455-4ed1-bd9f-1f7c1148a7a3" providerId="ADAL" clId="{316D6682-B735-B046-A146-79C6A452F756}" dt="2023-12-06T20:45:24.601" v="12481" actId="478"/>
          <ac:picMkLst>
            <pc:docMk/>
            <pc:sldMk cId="1576589853" sldId="2147375337"/>
            <ac:picMk id="8" creationId="{ECD93366-16FA-5338-93A5-1A579B5AC9DE}"/>
          </ac:picMkLst>
        </pc:picChg>
        <pc:picChg chg="del">
          <ac:chgData name="Selvana Abdelmesih" userId="c6ab20a4-1455-4ed1-bd9f-1f7c1148a7a3" providerId="ADAL" clId="{316D6682-B735-B046-A146-79C6A452F756}" dt="2023-12-06T20:45:25.381" v="12482" actId="478"/>
          <ac:picMkLst>
            <pc:docMk/>
            <pc:sldMk cId="1576589853" sldId="2147375337"/>
            <ac:picMk id="10" creationId="{C0889D35-8077-F170-201F-FCD1F192AD46}"/>
          </ac:picMkLst>
        </pc:picChg>
      </pc:sldChg>
      <pc:sldChg chg="addSp delSp modSp add del mod ord modShow">
        <pc:chgData name="Selvana Abdelmesih" userId="c6ab20a4-1455-4ed1-bd9f-1f7c1148a7a3" providerId="ADAL" clId="{316D6682-B735-B046-A146-79C6A452F756}" dt="2023-12-05T21:42:41.330" v="10304" actId="2696"/>
        <pc:sldMkLst>
          <pc:docMk/>
          <pc:sldMk cId="2589461750" sldId="2147375338"/>
        </pc:sldMkLst>
        <pc:spChg chg="mod">
          <ac:chgData name="Selvana Abdelmesih" userId="c6ab20a4-1455-4ed1-bd9f-1f7c1148a7a3" providerId="ADAL" clId="{316D6682-B735-B046-A146-79C6A452F756}" dt="2023-12-04T17:02:11.726" v="7254" actId="20577"/>
          <ac:spMkLst>
            <pc:docMk/>
            <pc:sldMk cId="2589461750" sldId="2147375338"/>
            <ac:spMk id="2" creationId="{02C9DFFF-E636-FED7-E953-6F80E24A56A8}"/>
          </ac:spMkLst>
        </pc:spChg>
        <pc:spChg chg="add mod">
          <ac:chgData name="Selvana Abdelmesih" userId="c6ab20a4-1455-4ed1-bd9f-1f7c1148a7a3" providerId="ADAL" clId="{316D6682-B735-B046-A146-79C6A452F756}" dt="2023-12-04T17:04:55.426" v="7323" actId="1076"/>
          <ac:spMkLst>
            <pc:docMk/>
            <pc:sldMk cId="2589461750" sldId="2147375338"/>
            <ac:spMk id="4" creationId="{D0B9B51D-0615-4643-6E73-20D303A5E985}"/>
          </ac:spMkLst>
        </pc:spChg>
        <pc:spChg chg="add mod">
          <ac:chgData name="Selvana Abdelmesih" userId="c6ab20a4-1455-4ed1-bd9f-1f7c1148a7a3" providerId="ADAL" clId="{316D6682-B735-B046-A146-79C6A452F756}" dt="2023-12-04T17:04:33.378" v="7322" actId="1076"/>
          <ac:spMkLst>
            <pc:docMk/>
            <pc:sldMk cId="2589461750" sldId="2147375338"/>
            <ac:spMk id="6" creationId="{2008D0F4-70F7-B8A9-F272-2686D9BA9762}"/>
          </ac:spMkLst>
        </pc:spChg>
        <pc:spChg chg="mod">
          <ac:chgData name="Selvana Abdelmesih" userId="c6ab20a4-1455-4ed1-bd9f-1f7c1148a7a3" providerId="ADAL" clId="{316D6682-B735-B046-A146-79C6A452F756}" dt="2023-12-04T17:03:53.096" v="7258" actId="1076"/>
          <ac:spMkLst>
            <pc:docMk/>
            <pc:sldMk cId="2589461750" sldId="2147375338"/>
            <ac:spMk id="8" creationId="{C5F974FA-E2A6-99B2-2C25-FE2589AE179C}"/>
          </ac:spMkLst>
        </pc:spChg>
        <pc:spChg chg="del">
          <ac:chgData name="Selvana Abdelmesih" userId="c6ab20a4-1455-4ed1-bd9f-1f7c1148a7a3" providerId="ADAL" clId="{316D6682-B735-B046-A146-79C6A452F756}" dt="2023-12-04T17:02:45.216" v="7257" actId="478"/>
          <ac:spMkLst>
            <pc:docMk/>
            <pc:sldMk cId="2589461750" sldId="2147375338"/>
            <ac:spMk id="9" creationId="{2FC4552A-6496-1475-122C-B58E8CB3768A}"/>
          </ac:spMkLst>
        </pc:spChg>
        <pc:picChg chg="mod">
          <ac:chgData name="Selvana Abdelmesih" userId="c6ab20a4-1455-4ed1-bd9f-1f7c1148a7a3" providerId="ADAL" clId="{316D6682-B735-B046-A146-79C6A452F756}" dt="2023-12-04T17:03:55.285" v="7259" actId="1076"/>
          <ac:picMkLst>
            <pc:docMk/>
            <pc:sldMk cId="2589461750" sldId="2147375338"/>
            <ac:picMk id="5" creationId="{3EE29539-A1C8-9BA3-ACF2-B0E056CC2593}"/>
          </ac:picMkLst>
        </pc:picChg>
        <pc:picChg chg="del">
          <ac:chgData name="Selvana Abdelmesih" userId="c6ab20a4-1455-4ed1-bd9f-1f7c1148a7a3" providerId="ADAL" clId="{316D6682-B735-B046-A146-79C6A452F756}" dt="2023-12-04T17:02:42.398" v="7256" actId="478"/>
          <ac:picMkLst>
            <pc:docMk/>
            <pc:sldMk cId="2589461750" sldId="2147375338"/>
            <ac:picMk id="7" creationId="{9AAA5CB5-2967-5D15-1D1F-AC366DD457FB}"/>
          </ac:picMkLst>
        </pc:picChg>
      </pc:sldChg>
      <pc:sldChg chg="addSp modSp mod">
        <pc:chgData name="Selvana Abdelmesih" userId="c6ab20a4-1455-4ed1-bd9f-1f7c1148a7a3" providerId="ADAL" clId="{316D6682-B735-B046-A146-79C6A452F756}" dt="2023-12-07T00:52:29.781" v="13787" actId="1076"/>
        <pc:sldMkLst>
          <pc:docMk/>
          <pc:sldMk cId="1216633934" sldId="2147375360"/>
        </pc:sldMkLst>
        <pc:picChg chg="add mod">
          <ac:chgData name="Selvana Abdelmesih" userId="c6ab20a4-1455-4ed1-bd9f-1f7c1148a7a3" providerId="ADAL" clId="{316D6682-B735-B046-A146-79C6A452F756}" dt="2023-12-07T00:52:29.781" v="13787" actId="1076"/>
          <ac:picMkLst>
            <pc:docMk/>
            <pc:sldMk cId="1216633934" sldId="2147375360"/>
            <ac:picMk id="4" creationId="{C39D547A-AB51-600C-C254-4D617B679012}"/>
          </ac:picMkLst>
        </pc:picChg>
      </pc:sldChg>
      <pc:sldChg chg="modCm">
        <pc:chgData name="Selvana Abdelmesih" userId="c6ab20a4-1455-4ed1-bd9f-1f7c1148a7a3" providerId="ADAL" clId="{316D6682-B735-B046-A146-79C6A452F756}" dt="2023-12-05T22:30:36.672" v="10309" actId="2056"/>
        <pc:sldMkLst>
          <pc:docMk/>
          <pc:sldMk cId="349313688" sldId="2147375365"/>
        </pc:sldMkLst>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5T22:30:36.672" v="10309" actId="2056"/>
              <pc2:cmMkLst xmlns:pc2="http://schemas.microsoft.com/office/powerpoint/2019/9/main/command">
                <pc:docMk/>
                <pc:sldMk cId="349313688" sldId="2147375365"/>
                <pc2:cmMk id="{88925635-F29C-4DE3-811E-0F2E76213F80}"/>
              </pc2:cmMkLst>
            </pc226:cmChg>
          </p:ext>
        </pc:extLst>
      </pc:sldChg>
      <pc:sldChg chg="modSp mod">
        <pc:chgData name="Selvana Abdelmesih" userId="c6ab20a4-1455-4ed1-bd9f-1f7c1148a7a3" providerId="ADAL" clId="{316D6682-B735-B046-A146-79C6A452F756}" dt="2023-12-07T15:19:30.631" v="13798" actId="20577"/>
        <pc:sldMkLst>
          <pc:docMk/>
          <pc:sldMk cId="3577752318" sldId="2147375366"/>
        </pc:sldMkLst>
        <pc:spChg chg="mod">
          <ac:chgData name="Selvana Abdelmesih" userId="c6ab20a4-1455-4ed1-bd9f-1f7c1148a7a3" providerId="ADAL" clId="{316D6682-B735-B046-A146-79C6A452F756}" dt="2023-12-07T15:19:30.631" v="13798" actId="20577"/>
          <ac:spMkLst>
            <pc:docMk/>
            <pc:sldMk cId="3577752318" sldId="2147375366"/>
            <ac:spMk id="34" creationId="{16BE7605-1B1C-DE0A-0FB1-6E15D6B3546F}"/>
          </ac:spMkLst>
        </pc:spChg>
      </pc:sldChg>
      <pc:sldChg chg="modCm">
        <pc:chgData name="Selvana Abdelmesih" userId="c6ab20a4-1455-4ed1-bd9f-1f7c1148a7a3" providerId="ADAL" clId="{316D6682-B735-B046-A146-79C6A452F756}" dt="2023-12-07T16:48:55.902" v="14556" actId="2056"/>
        <pc:sldMkLst>
          <pc:docMk/>
          <pc:sldMk cId="18357399" sldId="2147375370"/>
        </pc:sldMkLst>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7T16:48:55.902" v="14556" actId="2056"/>
              <pc2:cmMkLst xmlns:pc2="http://schemas.microsoft.com/office/powerpoint/2019/9/main/command">
                <pc:docMk/>
                <pc:sldMk cId="18357399" sldId="2147375370"/>
                <pc2:cmMk id="{781778B3-0D45-0B4C-AD5D-53E9459AB417}"/>
              </pc2:cmMkLst>
            </pc226:cmChg>
          </p:ext>
        </pc:extLst>
      </pc:sldChg>
      <pc:sldChg chg="addSp delSp modSp new del mod">
        <pc:chgData name="Selvana Abdelmesih" userId="c6ab20a4-1455-4ed1-bd9f-1f7c1148a7a3" providerId="ADAL" clId="{316D6682-B735-B046-A146-79C6A452F756}" dt="2023-12-04T02:14:11.821" v="3527" actId="2696"/>
        <pc:sldMkLst>
          <pc:docMk/>
          <pc:sldMk cId="179311418" sldId="2147375371"/>
        </pc:sldMkLst>
        <pc:spChg chg="mod">
          <ac:chgData name="Selvana Abdelmesih" userId="c6ab20a4-1455-4ed1-bd9f-1f7c1148a7a3" providerId="ADAL" clId="{316D6682-B735-B046-A146-79C6A452F756}" dt="2023-12-01T20:13:51.155" v="73" actId="20577"/>
          <ac:spMkLst>
            <pc:docMk/>
            <pc:sldMk cId="179311418" sldId="2147375371"/>
            <ac:spMk id="2" creationId="{4DDE6E73-4301-335F-FD48-271B053E1376}"/>
          </ac:spMkLst>
        </pc:spChg>
        <pc:spChg chg="add mod">
          <ac:chgData name="Selvana Abdelmesih" userId="c6ab20a4-1455-4ed1-bd9f-1f7c1148a7a3" providerId="ADAL" clId="{316D6682-B735-B046-A146-79C6A452F756}" dt="2023-12-01T20:17:57.466" v="436" actId="1076"/>
          <ac:spMkLst>
            <pc:docMk/>
            <pc:sldMk cId="179311418" sldId="2147375371"/>
            <ac:spMk id="4" creationId="{B8A27E5A-B3F8-591A-22E8-6A45F52242DC}"/>
          </ac:spMkLst>
        </pc:spChg>
        <pc:spChg chg="add del mod">
          <ac:chgData name="Selvana Abdelmesih" userId="c6ab20a4-1455-4ed1-bd9f-1f7c1148a7a3" providerId="ADAL" clId="{316D6682-B735-B046-A146-79C6A452F756}" dt="2023-12-01T20:21:37.113" v="692" actId="478"/>
          <ac:spMkLst>
            <pc:docMk/>
            <pc:sldMk cId="179311418" sldId="2147375371"/>
            <ac:spMk id="5" creationId="{59835049-E2DB-DBF7-054F-530CD7AE49B2}"/>
          </ac:spMkLst>
        </pc:spChg>
        <pc:spChg chg="add mod">
          <ac:chgData name="Selvana Abdelmesih" userId="c6ab20a4-1455-4ed1-bd9f-1f7c1148a7a3" providerId="ADAL" clId="{316D6682-B735-B046-A146-79C6A452F756}" dt="2023-12-01T20:20:13.491" v="662" actId="20577"/>
          <ac:spMkLst>
            <pc:docMk/>
            <pc:sldMk cId="179311418" sldId="2147375371"/>
            <ac:spMk id="6" creationId="{BE8985E3-5478-54D8-6F11-1D8E7773D074}"/>
          </ac:spMkLst>
        </pc:spChg>
      </pc:sldChg>
      <pc:sldChg chg="addSp delSp modSp new add del mod ord">
        <pc:chgData name="Selvana Abdelmesih" userId="c6ab20a4-1455-4ed1-bd9f-1f7c1148a7a3" providerId="ADAL" clId="{316D6682-B735-B046-A146-79C6A452F756}" dt="2023-12-06T15:50:58.013" v="10767" actId="2696"/>
        <pc:sldMkLst>
          <pc:docMk/>
          <pc:sldMk cId="1609640463" sldId="2147375372"/>
        </pc:sldMkLst>
        <pc:spChg chg="mod">
          <ac:chgData name="Selvana Abdelmesih" userId="c6ab20a4-1455-4ed1-bd9f-1f7c1148a7a3" providerId="ADAL" clId="{316D6682-B735-B046-A146-79C6A452F756}" dt="2023-12-01T20:21:55.192" v="701" actId="20577"/>
          <ac:spMkLst>
            <pc:docMk/>
            <pc:sldMk cId="1609640463" sldId="2147375372"/>
            <ac:spMk id="2" creationId="{C36C9A3E-1E14-DA16-EA1D-29D5ECBB8988}"/>
          </ac:spMkLst>
        </pc:spChg>
        <pc:spChg chg="add mod">
          <ac:chgData name="Selvana Abdelmesih" userId="c6ab20a4-1455-4ed1-bd9f-1f7c1148a7a3" providerId="ADAL" clId="{316D6682-B735-B046-A146-79C6A452F756}" dt="2023-12-06T04:25:51.212" v="10666" actId="1076"/>
          <ac:spMkLst>
            <pc:docMk/>
            <pc:sldMk cId="1609640463" sldId="2147375372"/>
            <ac:spMk id="4" creationId="{79C8F7D9-60DF-D5D3-AF0E-7A538A3B0EAF}"/>
          </ac:spMkLst>
        </pc:spChg>
        <pc:spChg chg="add del mod">
          <ac:chgData name="Selvana Abdelmesih" userId="c6ab20a4-1455-4ed1-bd9f-1f7c1148a7a3" providerId="ADAL" clId="{316D6682-B735-B046-A146-79C6A452F756}" dt="2023-12-06T04:16:43.963" v="10651" actId="478"/>
          <ac:spMkLst>
            <pc:docMk/>
            <pc:sldMk cId="1609640463" sldId="2147375372"/>
            <ac:spMk id="5" creationId="{61CD8364-90B7-8E53-25DD-F39680CB4F5C}"/>
          </ac:spMkLst>
        </pc:spChg>
        <pc:spChg chg="add mod">
          <ac:chgData name="Selvana Abdelmesih" userId="c6ab20a4-1455-4ed1-bd9f-1f7c1148a7a3" providerId="ADAL" clId="{316D6682-B735-B046-A146-79C6A452F756}" dt="2023-12-06T15:23:38.418" v="10680" actId="14100"/>
          <ac:spMkLst>
            <pc:docMk/>
            <pc:sldMk cId="1609640463" sldId="2147375372"/>
            <ac:spMk id="8" creationId="{F793BDF4-B805-F582-CF4B-A7DD38552169}"/>
          </ac:spMkLst>
        </pc:spChg>
        <pc:spChg chg="add mod">
          <ac:chgData name="Selvana Abdelmesih" userId="c6ab20a4-1455-4ed1-bd9f-1f7c1148a7a3" providerId="ADAL" clId="{316D6682-B735-B046-A146-79C6A452F756}" dt="2023-12-06T04:25:36.992" v="10662" actId="1076"/>
          <ac:spMkLst>
            <pc:docMk/>
            <pc:sldMk cId="1609640463" sldId="2147375372"/>
            <ac:spMk id="9" creationId="{1BECAE7B-2580-EED3-FBBF-882DECD40E2C}"/>
          </ac:spMkLst>
        </pc:spChg>
        <pc:spChg chg="add mod">
          <ac:chgData name="Selvana Abdelmesih" userId="c6ab20a4-1455-4ed1-bd9f-1f7c1148a7a3" providerId="ADAL" clId="{316D6682-B735-B046-A146-79C6A452F756}" dt="2023-12-06T04:25:36.992" v="10662" actId="1076"/>
          <ac:spMkLst>
            <pc:docMk/>
            <pc:sldMk cId="1609640463" sldId="2147375372"/>
            <ac:spMk id="10" creationId="{C58D32DB-1E5E-1468-57F7-D43840A4ECC2}"/>
          </ac:spMkLst>
        </pc:spChg>
        <pc:spChg chg="mod">
          <ac:chgData name="Selvana Abdelmesih" userId="c6ab20a4-1455-4ed1-bd9f-1f7c1148a7a3" providerId="ADAL" clId="{316D6682-B735-B046-A146-79C6A452F756}" dt="2023-12-06T04:25:30.825" v="10660"/>
          <ac:spMkLst>
            <pc:docMk/>
            <pc:sldMk cId="1609640463" sldId="2147375372"/>
            <ac:spMk id="13" creationId="{02D63A0E-FAC2-C612-2BB2-A06AE4E926CF}"/>
          </ac:spMkLst>
        </pc:spChg>
        <pc:spChg chg="mod">
          <ac:chgData name="Selvana Abdelmesih" userId="c6ab20a4-1455-4ed1-bd9f-1f7c1148a7a3" providerId="ADAL" clId="{316D6682-B735-B046-A146-79C6A452F756}" dt="2023-12-06T04:25:30.825" v="10660"/>
          <ac:spMkLst>
            <pc:docMk/>
            <pc:sldMk cId="1609640463" sldId="2147375372"/>
            <ac:spMk id="14" creationId="{B06D9BDA-FC19-FDBA-DDCF-51828C0C07E1}"/>
          </ac:spMkLst>
        </pc:spChg>
        <pc:spChg chg="mod">
          <ac:chgData name="Selvana Abdelmesih" userId="c6ab20a4-1455-4ed1-bd9f-1f7c1148a7a3" providerId="ADAL" clId="{316D6682-B735-B046-A146-79C6A452F756}" dt="2023-12-06T04:25:30.825" v="10660"/>
          <ac:spMkLst>
            <pc:docMk/>
            <pc:sldMk cId="1609640463" sldId="2147375372"/>
            <ac:spMk id="15" creationId="{4E260C63-164F-7CF6-158F-2EE208D42D13}"/>
          </ac:spMkLst>
        </pc:spChg>
        <pc:spChg chg="mod">
          <ac:chgData name="Selvana Abdelmesih" userId="c6ab20a4-1455-4ed1-bd9f-1f7c1148a7a3" providerId="ADAL" clId="{316D6682-B735-B046-A146-79C6A452F756}" dt="2023-12-06T04:25:30.825" v="10660"/>
          <ac:spMkLst>
            <pc:docMk/>
            <pc:sldMk cId="1609640463" sldId="2147375372"/>
            <ac:spMk id="18" creationId="{334BCFCA-B069-5918-220E-F69F928C9F92}"/>
          </ac:spMkLst>
        </pc:spChg>
        <pc:spChg chg="mod">
          <ac:chgData name="Selvana Abdelmesih" userId="c6ab20a4-1455-4ed1-bd9f-1f7c1148a7a3" providerId="ADAL" clId="{316D6682-B735-B046-A146-79C6A452F756}" dt="2023-12-06T04:25:30.825" v="10660"/>
          <ac:spMkLst>
            <pc:docMk/>
            <pc:sldMk cId="1609640463" sldId="2147375372"/>
            <ac:spMk id="19" creationId="{7D26EFBD-22FF-8968-C260-DC52693CE652}"/>
          </ac:spMkLst>
        </pc:spChg>
        <pc:spChg chg="mod">
          <ac:chgData name="Selvana Abdelmesih" userId="c6ab20a4-1455-4ed1-bd9f-1f7c1148a7a3" providerId="ADAL" clId="{316D6682-B735-B046-A146-79C6A452F756}" dt="2023-12-06T04:25:30.825" v="10660"/>
          <ac:spMkLst>
            <pc:docMk/>
            <pc:sldMk cId="1609640463" sldId="2147375372"/>
            <ac:spMk id="20" creationId="{133B73A1-CD3C-C6D0-C941-204AFF3B2EBA}"/>
          </ac:spMkLst>
        </pc:spChg>
        <pc:spChg chg="mod">
          <ac:chgData name="Selvana Abdelmesih" userId="c6ab20a4-1455-4ed1-bd9f-1f7c1148a7a3" providerId="ADAL" clId="{316D6682-B735-B046-A146-79C6A452F756}" dt="2023-12-06T04:25:30.825" v="10660"/>
          <ac:spMkLst>
            <pc:docMk/>
            <pc:sldMk cId="1609640463" sldId="2147375372"/>
            <ac:spMk id="23" creationId="{A08EF0BB-7BDB-63CA-65BC-7A2342228624}"/>
          </ac:spMkLst>
        </pc:spChg>
        <pc:spChg chg="mod">
          <ac:chgData name="Selvana Abdelmesih" userId="c6ab20a4-1455-4ed1-bd9f-1f7c1148a7a3" providerId="ADAL" clId="{316D6682-B735-B046-A146-79C6A452F756}" dt="2023-12-06T04:25:30.825" v="10660"/>
          <ac:spMkLst>
            <pc:docMk/>
            <pc:sldMk cId="1609640463" sldId="2147375372"/>
            <ac:spMk id="24" creationId="{CE535C77-A07B-0318-E403-926E8D4160CC}"/>
          </ac:spMkLst>
        </pc:spChg>
        <pc:spChg chg="mod">
          <ac:chgData name="Selvana Abdelmesih" userId="c6ab20a4-1455-4ed1-bd9f-1f7c1148a7a3" providerId="ADAL" clId="{316D6682-B735-B046-A146-79C6A452F756}" dt="2023-12-06T04:25:30.825" v="10660"/>
          <ac:spMkLst>
            <pc:docMk/>
            <pc:sldMk cId="1609640463" sldId="2147375372"/>
            <ac:spMk id="25" creationId="{84B82FC1-7667-B482-8FFA-761195920515}"/>
          </ac:spMkLst>
        </pc:spChg>
        <pc:spChg chg="mod">
          <ac:chgData name="Selvana Abdelmesih" userId="c6ab20a4-1455-4ed1-bd9f-1f7c1148a7a3" providerId="ADAL" clId="{316D6682-B735-B046-A146-79C6A452F756}" dt="2023-12-06T04:25:30.825" v="10660"/>
          <ac:spMkLst>
            <pc:docMk/>
            <pc:sldMk cId="1609640463" sldId="2147375372"/>
            <ac:spMk id="28" creationId="{55D55EE1-32BC-640C-35DE-72D84269C76E}"/>
          </ac:spMkLst>
        </pc:spChg>
        <pc:spChg chg="mod">
          <ac:chgData name="Selvana Abdelmesih" userId="c6ab20a4-1455-4ed1-bd9f-1f7c1148a7a3" providerId="ADAL" clId="{316D6682-B735-B046-A146-79C6A452F756}" dt="2023-12-06T04:25:30.825" v="10660"/>
          <ac:spMkLst>
            <pc:docMk/>
            <pc:sldMk cId="1609640463" sldId="2147375372"/>
            <ac:spMk id="29" creationId="{689FF7BE-428D-1D01-08A1-9879DD45DB27}"/>
          </ac:spMkLst>
        </pc:spChg>
        <pc:spChg chg="mod">
          <ac:chgData name="Selvana Abdelmesih" userId="c6ab20a4-1455-4ed1-bd9f-1f7c1148a7a3" providerId="ADAL" clId="{316D6682-B735-B046-A146-79C6A452F756}" dt="2023-12-06T04:25:30.825" v="10660"/>
          <ac:spMkLst>
            <pc:docMk/>
            <pc:sldMk cId="1609640463" sldId="2147375372"/>
            <ac:spMk id="30" creationId="{EBAB3183-C6A5-31DF-B1AC-6FDD128596E1}"/>
          </ac:spMkLst>
        </pc:spChg>
        <pc:spChg chg="mod">
          <ac:chgData name="Selvana Abdelmesih" userId="c6ab20a4-1455-4ed1-bd9f-1f7c1148a7a3" providerId="ADAL" clId="{316D6682-B735-B046-A146-79C6A452F756}" dt="2023-12-06T04:25:30.825" v="10660"/>
          <ac:spMkLst>
            <pc:docMk/>
            <pc:sldMk cId="1609640463" sldId="2147375372"/>
            <ac:spMk id="33" creationId="{B8B586CA-4333-1DEC-34D4-66E411ED37A0}"/>
          </ac:spMkLst>
        </pc:spChg>
        <pc:spChg chg="mod">
          <ac:chgData name="Selvana Abdelmesih" userId="c6ab20a4-1455-4ed1-bd9f-1f7c1148a7a3" providerId="ADAL" clId="{316D6682-B735-B046-A146-79C6A452F756}" dt="2023-12-06T04:25:30.825" v="10660"/>
          <ac:spMkLst>
            <pc:docMk/>
            <pc:sldMk cId="1609640463" sldId="2147375372"/>
            <ac:spMk id="34" creationId="{C3DF1271-0416-040C-10B9-9C1D16907ED4}"/>
          </ac:spMkLst>
        </pc:spChg>
        <pc:spChg chg="mod">
          <ac:chgData name="Selvana Abdelmesih" userId="c6ab20a4-1455-4ed1-bd9f-1f7c1148a7a3" providerId="ADAL" clId="{316D6682-B735-B046-A146-79C6A452F756}" dt="2023-12-06T04:25:30.825" v="10660"/>
          <ac:spMkLst>
            <pc:docMk/>
            <pc:sldMk cId="1609640463" sldId="2147375372"/>
            <ac:spMk id="35" creationId="{08023D7B-EB37-9913-9023-A4D605CE5245}"/>
          </ac:spMkLst>
        </pc:spChg>
        <pc:spChg chg="add mod">
          <ac:chgData name="Selvana Abdelmesih" userId="c6ab20a4-1455-4ed1-bd9f-1f7c1148a7a3" providerId="ADAL" clId="{316D6682-B735-B046-A146-79C6A452F756}" dt="2023-12-06T15:26:39.623" v="10716" actId="14100"/>
          <ac:spMkLst>
            <pc:docMk/>
            <pc:sldMk cId="1609640463" sldId="2147375372"/>
            <ac:spMk id="37" creationId="{DC64E8F9-54EF-81D6-1D4A-64F1F8FC2E95}"/>
          </ac:spMkLst>
        </pc:spChg>
        <pc:grpChg chg="add mod">
          <ac:chgData name="Selvana Abdelmesih" userId="c6ab20a4-1455-4ed1-bd9f-1f7c1148a7a3" providerId="ADAL" clId="{316D6682-B735-B046-A146-79C6A452F756}" dt="2023-12-06T04:25:36.992" v="10662" actId="1076"/>
          <ac:grpSpMkLst>
            <pc:docMk/>
            <pc:sldMk cId="1609640463" sldId="2147375372"/>
            <ac:grpSpMk id="11" creationId="{EFA5EC12-6D4E-E984-F388-D3999E5309B5}"/>
          </ac:grpSpMkLst>
        </pc:grpChg>
        <pc:grpChg chg="mod">
          <ac:chgData name="Selvana Abdelmesih" userId="c6ab20a4-1455-4ed1-bd9f-1f7c1148a7a3" providerId="ADAL" clId="{316D6682-B735-B046-A146-79C6A452F756}" dt="2023-12-06T04:25:30.825" v="10660"/>
          <ac:grpSpMkLst>
            <pc:docMk/>
            <pc:sldMk cId="1609640463" sldId="2147375372"/>
            <ac:grpSpMk id="12" creationId="{01058FB7-4F7F-4B0F-7DDD-0C3B7EC01569}"/>
          </ac:grpSpMkLst>
        </pc:grpChg>
        <pc:grpChg chg="add mod">
          <ac:chgData name="Selvana Abdelmesih" userId="c6ab20a4-1455-4ed1-bd9f-1f7c1148a7a3" providerId="ADAL" clId="{316D6682-B735-B046-A146-79C6A452F756}" dt="2023-12-06T04:25:36.992" v="10662" actId="1076"/>
          <ac:grpSpMkLst>
            <pc:docMk/>
            <pc:sldMk cId="1609640463" sldId="2147375372"/>
            <ac:grpSpMk id="16" creationId="{1689074B-4617-35D4-4136-5F19477AFCA4}"/>
          </ac:grpSpMkLst>
        </pc:grpChg>
        <pc:grpChg chg="mod">
          <ac:chgData name="Selvana Abdelmesih" userId="c6ab20a4-1455-4ed1-bd9f-1f7c1148a7a3" providerId="ADAL" clId="{316D6682-B735-B046-A146-79C6A452F756}" dt="2023-12-06T04:25:30.825" v="10660"/>
          <ac:grpSpMkLst>
            <pc:docMk/>
            <pc:sldMk cId="1609640463" sldId="2147375372"/>
            <ac:grpSpMk id="17" creationId="{F19E4CAD-B6CA-AF8B-AFC7-074A06D71D73}"/>
          </ac:grpSpMkLst>
        </pc:grpChg>
        <pc:grpChg chg="add mod">
          <ac:chgData name="Selvana Abdelmesih" userId="c6ab20a4-1455-4ed1-bd9f-1f7c1148a7a3" providerId="ADAL" clId="{316D6682-B735-B046-A146-79C6A452F756}" dt="2023-12-06T04:25:36.992" v="10662" actId="1076"/>
          <ac:grpSpMkLst>
            <pc:docMk/>
            <pc:sldMk cId="1609640463" sldId="2147375372"/>
            <ac:grpSpMk id="21" creationId="{02C3C4C5-1F17-13DA-BC1A-6A3289120089}"/>
          </ac:grpSpMkLst>
        </pc:grpChg>
        <pc:grpChg chg="mod">
          <ac:chgData name="Selvana Abdelmesih" userId="c6ab20a4-1455-4ed1-bd9f-1f7c1148a7a3" providerId="ADAL" clId="{316D6682-B735-B046-A146-79C6A452F756}" dt="2023-12-06T04:25:30.825" v="10660"/>
          <ac:grpSpMkLst>
            <pc:docMk/>
            <pc:sldMk cId="1609640463" sldId="2147375372"/>
            <ac:grpSpMk id="22" creationId="{53299EED-4353-A09F-CB69-9CF122A92549}"/>
          </ac:grpSpMkLst>
        </pc:grpChg>
        <pc:grpChg chg="add mod">
          <ac:chgData name="Selvana Abdelmesih" userId="c6ab20a4-1455-4ed1-bd9f-1f7c1148a7a3" providerId="ADAL" clId="{316D6682-B735-B046-A146-79C6A452F756}" dt="2023-12-06T04:25:36.992" v="10662" actId="1076"/>
          <ac:grpSpMkLst>
            <pc:docMk/>
            <pc:sldMk cId="1609640463" sldId="2147375372"/>
            <ac:grpSpMk id="26" creationId="{B9EE241C-7F45-FF16-7B53-1D34A3DDF994}"/>
          </ac:grpSpMkLst>
        </pc:grpChg>
        <pc:grpChg chg="mod">
          <ac:chgData name="Selvana Abdelmesih" userId="c6ab20a4-1455-4ed1-bd9f-1f7c1148a7a3" providerId="ADAL" clId="{316D6682-B735-B046-A146-79C6A452F756}" dt="2023-12-06T04:25:30.825" v="10660"/>
          <ac:grpSpMkLst>
            <pc:docMk/>
            <pc:sldMk cId="1609640463" sldId="2147375372"/>
            <ac:grpSpMk id="27" creationId="{81E21388-4754-CA32-2A05-885C2F0987C7}"/>
          </ac:grpSpMkLst>
        </pc:grpChg>
        <pc:grpChg chg="add mod">
          <ac:chgData name="Selvana Abdelmesih" userId="c6ab20a4-1455-4ed1-bd9f-1f7c1148a7a3" providerId="ADAL" clId="{316D6682-B735-B046-A146-79C6A452F756}" dt="2023-12-06T04:25:36.992" v="10662" actId="1076"/>
          <ac:grpSpMkLst>
            <pc:docMk/>
            <pc:sldMk cId="1609640463" sldId="2147375372"/>
            <ac:grpSpMk id="31" creationId="{22171F54-59FF-ACAB-152F-2C0002A28FB6}"/>
          </ac:grpSpMkLst>
        </pc:grpChg>
        <pc:grpChg chg="mod">
          <ac:chgData name="Selvana Abdelmesih" userId="c6ab20a4-1455-4ed1-bd9f-1f7c1148a7a3" providerId="ADAL" clId="{316D6682-B735-B046-A146-79C6A452F756}" dt="2023-12-06T04:25:30.825" v="10660"/>
          <ac:grpSpMkLst>
            <pc:docMk/>
            <pc:sldMk cId="1609640463" sldId="2147375372"/>
            <ac:grpSpMk id="32" creationId="{8D0E121C-0014-236B-8072-E8DB72102757}"/>
          </ac:grpSpMkLst>
        </pc:grpChg>
        <pc:grpChg chg="add mod">
          <ac:chgData name="Selvana Abdelmesih" userId="c6ab20a4-1455-4ed1-bd9f-1f7c1148a7a3" providerId="ADAL" clId="{316D6682-B735-B046-A146-79C6A452F756}" dt="2023-12-06T15:26:29.868" v="10713" actId="1076"/>
          <ac:grpSpMkLst>
            <pc:docMk/>
            <pc:sldMk cId="1609640463" sldId="2147375372"/>
            <ac:grpSpMk id="36" creationId="{BB5C0AB0-B136-BF5C-96DC-BD6A20B37996}"/>
          </ac:grpSpMkLst>
        </pc:grpChg>
        <pc:picChg chg="add mod">
          <ac:chgData name="Selvana Abdelmesih" userId="c6ab20a4-1455-4ed1-bd9f-1f7c1148a7a3" providerId="ADAL" clId="{316D6682-B735-B046-A146-79C6A452F756}" dt="2023-12-06T15:26:42.791" v="10717" actId="1076"/>
          <ac:picMkLst>
            <pc:docMk/>
            <pc:sldMk cId="1609640463" sldId="2147375372"/>
            <ac:picMk id="7" creationId="{D76E3C7E-93C0-7FB0-BA8A-991004747A67}"/>
          </ac:picMkLst>
        </pc:picChg>
      </pc:sldChg>
      <pc:sldChg chg="addSp delSp modSp new del mod ord">
        <pc:chgData name="Selvana Abdelmesih" userId="c6ab20a4-1455-4ed1-bd9f-1f7c1148a7a3" providerId="ADAL" clId="{316D6682-B735-B046-A146-79C6A452F756}" dt="2023-12-04T15:57:05.263" v="5853" actId="2696"/>
        <pc:sldMkLst>
          <pc:docMk/>
          <pc:sldMk cId="1080141934" sldId="2147375373"/>
        </pc:sldMkLst>
        <pc:spChg chg="mod">
          <ac:chgData name="Selvana Abdelmesih" userId="c6ab20a4-1455-4ed1-bd9f-1f7c1148a7a3" providerId="ADAL" clId="{316D6682-B735-B046-A146-79C6A452F756}" dt="2023-12-01T20:13:20.967" v="25" actId="20577"/>
          <ac:spMkLst>
            <pc:docMk/>
            <pc:sldMk cId="1080141934" sldId="2147375373"/>
            <ac:spMk id="2" creationId="{66BA0AD8-F304-4168-1A45-626AAB5D51F7}"/>
          </ac:spMkLst>
        </pc:spChg>
        <pc:spChg chg="add mod">
          <ac:chgData name="Selvana Abdelmesih" userId="c6ab20a4-1455-4ed1-bd9f-1f7c1148a7a3" providerId="ADAL" clId="{316D6682-B735-B046-A146-79C6A452F756}" dt="2023-12-04T03:39:45.417" v="4843" actId="5793"/>
          <ac:spMkLst>
            <pc:docMk/>
            <pc:sldMk cId="1080141934" sldId="2147375373"/>
            <ac:spMk id="4" creationId="{AE2F869C-86DB-ACF7-6725-D0E01C686CCC}"/>
          </ac:spMkLst>
        </pc:spChg>
        <pc:spChg chg="add del mod">
          <ac:chgData name="Selvana Abdelmesih" userId="c6ab20a4-1455-4ed1-bd9f-1f7c1148a7a3" providerId="ADAL" clId="{316D6682-B735-B046-A146-79C6A452F756}" dt="2023-12-04T03:36:50.953" v="4832" actId="478"/>
          <ac:spMkLst>
            <pc:docMk/>
            <pc:sldMk cId="1080141934" sldId="2147375373"/>
            <ac:spMk id="5" creationId="{71F5A772-BE22-2F14-1388-EA503B480849}"/>
          </ac:spMkLst>
        </pc:spChg>
        <pc:spChg chg="add del mod">
          <ac:chgData name="Selvana Abdelmesih" userId="c6ab20a4-1455-4ed1-bd9f-1f7c1148a7a3" providerId="ADAL" clId="{316D6682-B735-B046-A146-79C6A452F756}" dt="2023-12-01T20:41:43.208" v="1222"/>
          <ac:spMkLst>
            <pc:docMk/>
            <pc:sldMk cId="1080141934" sldId="2147375373"/>
            <ac:spMk id="6" creationId="{1E5CA679-6630-5E4E-71B8-8F9B03B77604}"/>
          </ac:spMkLst>
        </pc:spChg>
        <pc:spChg chg="add mod">
          <ac:chgData name="Selvana Abdelmesih" userId="c6ab20a4-1455-4ed1-bd9f-1f7c1148a7a3" providerId="ADAL" clId="{316D6682-B735-B046-A146-79C6A452F756}" dt="2023-12-04T03:39:40.012" v="4842" actId="1076"/>
          <ac:spMkLst>
            <pc:docMk/>
            <pc:sldMk cId="1080141934" sldId="2147375373"/>
            <ac:spMk id="6" creationId="{29CB22B4-A5D9-6F7D-E71B-CCECEA93E4A1}"/>
          </ac:spMkLst>
        </pc:spChg>
      </pc:sldChg>
      <pc:sldChg chg="addSp modSp new add del mod">
        <pc:chgData name="Selvana Abdelmesih" userId="c6ab20a4-1455-4ed1-bd9f-1f7c1148a7a3" providerId="ADAL" clId="{316D6682-B735-B046-A146-79C6A452F756}" dt="2023-12-04T02:33:44.483" v="4005" actId="2696"/>
        <pc:sldMkLst>
          <pc:docMk/>
          <pc:sldMk cId="2767464563" sldId="2147375374"/>
        </pc:sldMkLst>
        <pc:spChg chg="mod">
          <ac:chgData name="Selvana Abdelmesih" userId="c6ab20a4-1455-4ed1-bd9f-1f7c1148a7a3" providerId="ADAL" clId="{316D6682-B735-B046-A146-79C6A452F756}" dt="2023-12-01T20:26:56.928" v="990" actId="20577"/>
          <ac:spMkLst>
            <pc:docMk/>
            <pc:sldMk cId="2767464563" sldId="2147375374"/>
            <ac:spMk id="2" creationId="{9D6409A8-05A6-6B42-8DED-727B0395A8E7}"/>
          </ac:spMkLst>
        </pc:spChg>
        <pc:spChg chg="add mod">
          <ac:chgData name="Selvana Abdelmesih" userId="c6ab20a4-1455-4ed1-bd9f-1f7c1148a7a3" providerId="ADAL" clId="{316D6682-B735-B046-A146-79C6A452F756}" dt="2023-12-01T20:26:49.173" v="982" actId="14100"/>
          <ac:spMkLst>
            <pc:docMk/>
            <pc:sldMk cId="2767464563" sldId="2147375374"/>
            <ac:spMk id="4" creationId="{AE8D40A2-7C5D-354F-59E7-906527836B78}"/>
          </ac:spMkLst>
        </pc:spChg>
      </pc:sldChg>
      <pc:sldChg chg="addSp delSp modSp new del mod">
        <pc:chgData name="Selvana Abdelmesih" userId="c6ab20a4-1455-4ed1-bd9f-1f7c1148a7a3" providerId="ADAL" clId="{316D6682-B735-B046-A146-79C6A452F756}" dt="2023-12-04T17:02:07.590" v="7252" actId="2696"/>
        <pc:sldMkLst>
          <pc:docMk/>
          <pc:sldMk cId="1921908705" sldId="2147375375"/>
        </pc:sldMkLst>
        <pc:spChg chg="mod">
          <ac:chgData name="Selvana Abdelmesih" userId="c6ab20a4-1455-4ed1-bd9f-1f7c1148a7a3" providerId="ADAL" clId="{316D6682-B735-B046-A146-79C6A452F756}" dt="2023-12-01T20:21:33.179" v="691" actId="20577"/>
          <ac:spMkLst>
            <pc:docMk/>
            <pc:sldMk cId="1921908705" sldId="2147375375"/>
            <ac:spMk id="2" creationId="{3F9E8C3E-9B59-B7C3-BF49-16F5A0ABDEAB}"/>
          </ac:spMkLst>
        </pc:spChg>
        <pc:spChg chg="add del mod">
          <ac:chgData name="Selvana Abdelmesih" userId="c6ab20a4-1455-4ed1-bd9f-1f7c1148a7a3" providerId="ADAL" clId="{316D6682-B735-B046-A146-79C6A452F756}" dt="2023-12-04T17:01:48.756" v="7250" actId="478"/>
          <ac:spMkLst>
            <pc:docMk/>
            <pc:sldMk cId="1921908705" sldId="2147375375"/>
            <ac:spMk id="4" creationId="{DDE16C55-B2E8-7C57-EC85-0D0DC2ED9954}"/>
          </ac:spMkLst>
        </pc:spChg>
      </pc:sldChg>
      <pc:sldChg chg="addSp modSp new del mod">
        <pc:chgData name="Selvana Abdelmesih" userId="c6ab20a4-1455-4ed1-bd9f-1f7c1148a7a3" providerId="ADAL" clId="{316D6682-B735-B046-A146-79C6A452F756}" dt="2023-12-04T02:38:22.986" v="4238" actId="2696"/>
        <pc:sldMkLst>
          <pc:docMk/>
          <pc:sldMk cId="2746706937" sldId="2147375376"/>
        </pc:sldMkLst>
        <pc:spChg chg="mod">
          <ac:chgData name="Selvana Abdelmesih" userId="c6ab20a4-1455-4ed1-bd9f-1f7c1148a7a3" providerId="ADAL" clId="{316D6682-B735-B046-A146-79C6A452F756}" dt="2023-12-01T20:27:09.671" v="1042" actId="20577"/>
          <ac:spMkLst>
            <pc:docMk/>
            <pc:sldMk cId="2746706937" sldId="2147375376"/>
            <ac:spMk id="2" creationId="{7923892C-8429-6FAB-F72F-C0409308A7BB}"/>
          </ac:spMkLst>
        </pc:spChg>
        <pc:spChg chg="add mod">
          <ac:chgData name="Selvana Abdelmesih" userId="c6ab20a4-1455-4ed1-bd9f-1f7c1148a7a3" providerId="ADAL" clId="{316D6682-B735-B046-A146-79C6A452F756}" dt="2023-12-01T20:27:17.158" v="1076" actId="20577"/>
          <ac:spMkLst>
            <pc:docMk/>
            <pc:sldMk cId="2746706937" sldId="2147375376"/>
            <ac:spMk id="4" creationId="{F7B6C88C-3576-1711-BF70-3143B0A0D51F}"/>
          </ac:spMkLst>
        </pc:spChg>
        <pc:spChg chg="add mod">
          <ac:chgData name="Selvana Abdelmesih" userId="c6ab20a4-1455-4ed1-bd9f-1f7c1148a7a3" providerId="ADAL" clId="{316D6682-B735-B046-A146-79C6A452F756}" dt="2023-12-01T20:27:24.689" v="1109" actId="20577"/>
          <ac:spMkLst>
            <pc:docMk/>
            <pc:sldMk cId="2746706937" sldId="2147375376"/>
            <ac:spMk id="5" creationId="{DABB3EAC-B45C-0491-CCFF-97A09E24407E}"/>
          </ac:spMkLst>
        </pc:spChg>
      </pc:sldChg>
      <pc:sldChg chg="addSp delSp modSp mod addCm modCm">
        <pc:chgData name="Selvana Abdelmesih" userId="c6ab20a4-1455-4ed1-bd9f-1f7c1148a7a3" providerId="ADAL" clId="{316D6682-B735-B046-A146-79C6A452F756}" dt="2023-12-07T15:12:37.144" v="13797" actId="20577"/>
        <pc:sldMkLst>
          <pc:docMk/>
          <pc:sldMk cId="1029683006" sldId="2147375378"/>
        </pc:sldMkLst>
        <pc:spChg chg="add del mod">
          <ac:chgData name="Selvana Abdelmesih" userId="c6ab20a4-1455-4ed1-bd9f-1f7c1148a7a3" providerId="ADAL" clId="{316D6682-B735-B046-A146-79C6A452F756}" dt="2023-12-06T15:37:45.179" v="10751" actId="478"/>
          <ac:spMkLst>
            <pc:docMk/>
            <pc:sldMk cId="1029683006" sldId="2147375378"/>
            <ac:spMk id="12" creationId="{FFFDEFC7-E27D-849E-0760-05AC7335366C}"/>
          </ac:spMkLst>
        </pc:spChg>
        <pc:spChg chg="add del mod">
          <ac:chgData name="Selvana Abdelmesih" userId="c6ab20a4-1455-4ed1-bd9f-1f7c1148a7a3" providerId="ADAL" clId="{316D6682-B735-B046-A146-79C6A452F756}" dt="2023-12-05T22:40:44.417" v="10374" actId="478"/>
          <ac:spMkLst>
            <pc:docMk/>
            <pc:sldMk cId="1029683006" sldId="2147375378"/>
            <ac:spMk id="15" creationId="{1D6A881F-75F5-C408-D8C0-DFBA88696D60}"/>
          </ac:spMkLst>
        </pc:spChg>
        <pc:spChg chg="mod">
          <ac:chgData name="Selvana Abdelmesih" userId="c6ab20a4-1455-4ed1-bd9f-1f7c1148a7a3" providerId="ADAL" clId="{316D6682-B735-B046-A146-79C6A452F756}" dt="2023-12-07T15:12:37.144" v="13797" actId="20577"/>
          <ac:spMkLst>
            <pc:docMk/>
            <pc:sldMk cId="1029683006" sldId="2147375378"/>
            <ac:spMk id="25" creationId="{D9CE450F-8895-033E-67F6-82BBB45EDA0B}"/>
          </ac:spMkLst>
        </pc:spChg>
        <pc:picChg chg="mod">
          <ac:chgData name="Selvana Abdelmesih" userId="c6ab20a4-1455-4ed1-bd9f-1f7c1148a7a3" providerId="ADAL" clId="{316D6682-B735-B046-A146-79C6A452F756}" dt="2023-12-06T15:36:48.314" v="10742" actId="1076"/>
          <ac:picMkLst>
            <pc:docMk/>
            <pc:sldMk cId="1029683006" sldId="2147375378"/>
            <ac:picMk id="21" creationId="{5A43BEF3-B1A3-3E23-3E01-C37451096027}"/>
          </ac:picMkLst>
        </pc:picChg>
        <pc:picChg chg="mod">
          <ac:chgData name="Selvana Abdelmesih" userId="c6ab20a4-1455-4ed1-bd9f-1f7c1148a7a3" providerId="ADAL" clId="{316D6682-B735-B046-A146-79C6A452F756}" dt="2023-12-06T15:36:40.570" v="10740" actId="1076"/>
          <ac:picMkLst>
            <pc:docMk/>
            <pc:sldMk cId="1029683006" sldId="2147375378"/>
            <ac:picMk id="24" creationId="{7DDBD417-E84C-CD8A-60E1-4A311D3985AA}"/>
          </ac:picMkLst>
        </pc:picChg>
        <pc:picChg chg="mod">
          <ac:chgData name="Selvana Abdelmesih" userId="c6ab20a4-1455-4ed1-bd9f-1f7c1148a7a3" providerId="ADAL" clId="{316D6682-B735-B046-A146-79C6A452F756}" dt="2023-12-06T15:36:31.484" v="10738" actId="1076"/>
          <ac:picMkLst>
            <pc:docMk/>
            <pc:sldMk cId="1029683006" sldId="2147375378"/>
            <ac:picMk id="45" creationId="{8674BBA6-0CD4-D3E8-CFE1-B75687B7EFFC}"/>
          </ac:picMkLst>
        </pc:picChg>
        <pc:extLst>
          <p:ext xmlns:p="http://schemas.openxmlformats.org/presentationml/2006/main" uri="{D6D511B9-2390-475A-947B-AFAB55BFBCF1}">
            <pc226:cmChg xmlns:pc226="http://schemas.microsoft.com/office/powerpoint/2022/06/main/command" chg="add">
              <pc226:chgData name="Selvana Abdelmesih" userId="c6ab20a4-1455-4ed1-bd9f-1f7c1148a7a3" providerId="ADAL" clId="{316D6682-B735-B046-A146-79C6A452F756}" dt="2023-12-06T15:32:50.058" v="10734"/>
              <pc2:cmMkLst xmlns:pc2="http://schemas.microsoft.com/office/powerpoint/2019/9/main/command">
                <pc:docMk/>
                <pc:sldMk cId="1029683006" sldId="2147375378"/>
                <pc2:cmMk id="{A10B1AAC-D79E-C749-A5F6-A025B83F7814}"/>
              </pc2:cmMkLst>
            </pc226:cmChg>
            <pc226:cmChg xmlns:pc226="http://schemas.microsoft.com/office/powerpoint/2022/06/main/command" chg="add mod">
              <pc226:chgData name="Selvana Abdelmesih" userId="c6ab20a4-1455-4ed1-bd9f-1f7c1148a7a3" providerId="ADAL" clId="{316D6682-B735-B046-A146-79C6A452F756}" dt="2023-12-06T15:37:52.747" v="10752"/>
              <pc2:cmMkLst xmlns:pc2="http://schemas.microsoft.com/office/powerpoint/2019/9/main/command">
                <pc:docMk/>
                <pc:sldMk cId="1029683006" sldId="2147375378"/>
                <pc2:cmMk id="{96E752CD-2B5A-314F-9F77-F40E31C4A5FC}"/>
              </pc2:cmMkLst>
            </pc226:cmChg>
            <pc226:cmChg xmlns:pc226="http://schemas.microsoft.com/office/powerpoint/2022/06/main/command" chg="add">
              <pc226:chgData name="Selvana Abdelmesih" userId="c6ab20a4-1455-4ed1-bd9f-1f7c1148a7a3" providerId="ADAL" clId="{316D6682-B735-B046-A146-79C6A452F756}" dt="2023-12-06T15:38:17.180" v="10753"/>
              <pc2:cmMkLst xmlns:pc2="http://schemas.microsoft.com/office/powerpoint/2019/9/main/command">
                <pc:docMk/>
                <pc:sldMk cId="1029683006" sldId="2147375378"/>
                <pc2:cmMk id="{DCD4CADD-AFA5-3C43-BB3C-A962D1B90D64}"/>
              </pc2:cmMkLst>
            </pc226:cmChg>
          </p:ext>
        </pc:extLst>
      </pc:sldChg>
      <pc:sldChg chg="addSp modSp add del mod ord modShow">
        <pc:chgData name="Selvana Abdelmesih" userId="c6ab20a4-1455-4ed1-bd9f-1f7c1148a7a3" providerId="ADAL" clId="{316D6682-B735-B046-A146-79C6A452F756}" dt="2023-12-05T21:42:52.908" v="10307" actId="2696"/>
        <pc:sldMkLst>
          <pc:docMk/>
          <pc:sldMk cId="530987929" sldId="2147375463"/>
        </pc:sldMkLst>
        <pc:grpChg chg="add mod">
          <ac:chgData name="Selvana Abdelmesih" userId="c6ab20a4-1455-4ed1-bd9f-1f7c1148a7a3" providerId="ADAL" clId="{316D6682-B735-B046-A146-79C6A452F756}" dt="2023-12-05T21:19:23.383" v="9749" actId="1076"/>
          <ac:grpSpMkLst>
            <pc:docMk/>
            <pc:sldMk cId="530987929" sldId="2147375463"/>
            <ac:grpSpMk id="3" creationId="{EDE10446-06EF-D378-F77F-5F20EF6ECEBA}"/>
          </ac:grpSpMkLst>
        </pc:grpChg>
        <pc:grpChg chg="add">
          <ac:chgData name="Selvana Abdelmesih" userId="c6ab20a4-1455-4ed1-bd9f-1f7c1148a7a3" providerId="ADAL" clId="{316D6682-B735-B046-A146-79C6A452F756}" dt="2023-12-05T21:19:30.106" v="9750" actId="164"/>
          <ac:grpSpMkLst>
            <pc:docMk/>
            <pc:sldMk cId="530987929" sldId="2147375463"/>
            <ac:grpSpMk id="4" creationId="{9FCDC38E-82BE-A4C1-2D67-92E7F59C1A94}"/>
          </ac:grpSpMkLst>
        </pc:grpChg>
      </pc:sldChg>
      <pc:sldChg chg="addSp delSp modSp add del mod ord">
        <pc:chgData name="Selvana Abdelmesih" userId="c6ab20a4-1455-4ed1-bd9f-1f7c1148a7a3" providerId="ADAL" clId="{316D6682-B735-B046-A146-79C6A452F756}" dt="2023-12-04T02:10:50.832" v="3092" actId="2696"/>
        <pc:sldMkLst>
          <pc:docMk/>
          <pc:sldMk cId="3191292852" sldId="2147375478"/>
        </pc:sldMkLst>
        <pc:spChg chg="add del mod">
          <ac:chgData name="Selvana Abdelmesih" userId="c6ab20a4-1455-4ed1-bd9f-1f7c1148a7a3" providerId="ADAL" clId="{316D6682-B735-B046-A146-79C6A452F756}" dt="2023-12-04T02:05:48.580" v="2944" actId="47"/>
          <ac:spMkLst>
            <pc:docMk/>
            <pc:sldMk cId="3191292852" sldId="2147375478"/>
            <ac:spMk id="4" creationId="{11DC6F1A-06E0-6765-BEA2-97EDC76E6C22}"/>
          </ac:spMkLst>
        </pc:spChg>
        <pc:spChg chg="topLvl">
          <ac:chgData name="Selvana Abdelmesih" userId="c6ab20a4-1455-4ed1-bd9f-1f7c1148a7a3" providerId="ADAL" clId="{316D6682-B735-B046-A146-79C6A452F756}" dt="2023-12-04T02:05:49.756" v="2946" actId="338"/>
          <ac:spMkLst>
            <pc:docMk/>
            <pc:sldMk cId="3191292852" sldId="2147375478"/>
            <ac:spMk id="5" creationId="{AD25FE9E-F2C1-13A7-E1C6-DB0993AF50C7}"/>
          </ac:spMkLst>
        </pc:spChg>
        <pc:spChg chg="topLvl">
          <ac:chgData name="Selvana Abdelmesih" userId="c6ab20a4-1455-4ed1-bd9f-1f7c1148a7a3" providerId="ADAL" clId="{316D6682-B735-B046-A146-79C6A452F756}" dt="2023-12-04T02:05:49.756" v="2946" actId="338"/>
          <ac:spMkLst>
            <pc:docMk/>
            <pc:sldMk cId="3191292852" sldId="2147375478"/>
            <ac:spMk id="11" creationId="{C7D0DE49-368C-A97A-4F23-92CBC8100CA9}"/>
          </ac:spMkLst>
        </pc:spChg>
        <pc:spChg chg="topLvl">
          <ac:chgData name="Selvana Abdelmesih" userId="c6ab20a4-1455-4ed1-bd9f-1f7c1148a7a3" providerId="ADAL" clId="{316D6682-B735-B046-A146-79C6A452F756}" dt="2023-12-04T02:05:49.756" v="2946" actId="338"/>
          <ac:spMkLst>
            <pc:docMk/>
            <pc:sldMk cId="3191292852" sldId="2147375478"/>
            <ac:spMk id="14" creationId="{54207C53-3F00-D48B-7C96-9839CFA87240}"/>
          </ac:spMkLst>
        </pc:spChg>
        <pc:spChg chg="topLvl">
          <ac:chgData name="Selvana Abdelmesih" userId="c6ab20a4-1455-4ed1-bd9f-1f7c1148a7a3" providerId="ADAL" clId="{316D6682-B735-B046-A146-79C6A452F756}" dt="2023-12-04T02:05:49.756" v="2946" actId="338"/>
          <ac:spMkLst>
            <pc:docMk/>
            <pc:sldMk cId="3191292852" sldId="2147375478"/>
            <ac:spMk id="15" creationId="{ACBBB718-598C-0AF5-FD27-E62A395CC58D}"/>
          </ac:spMkLst>
        </pc:spChg>
        <pc:spChg chg="topLvl">
          <ac:chgData name="Selvana Abdelmesih" userId="c6ab20a4-1455-4ed1-bd9f-1f7c1148a7a3" providerId="ADAL" clId="{316D6682-B735-B046-A146-79C6A452F756}" dt="2023-12-04T02:05:49.756" v="2946" actId="338"/>
          <ac:spMkLst>
            <pc:docMk/>
            <pc:sldMk cId="3191292852" sldId="2147375478"/>
            <ac:spMk id="18" creationId="{2428212B-48C0-B432-5A74-E008A377E10E}"/>
          </ac:spMkLst>
        </pc:spChg>
        <pc:spChg chg="topLvl">
          <ac:chgData name="Selvana Abdelmesih" userId="c6ab20a4-1455-4ed1-bd9f-1f7c1148a7a3" providerId="ADAL" clId="{316D6682-B735-B046-A146-79C6A452F756}" dt="2023-12-04T02:05:49.756" v="2946" actId="338"/>
          <ac:spMkLst>
            <pc:docMk/>
            <pc:sldMk cId="3191292852" sldId="2147375478"/>
            <ac:spMk id="20" creationId="{48AFFE69-65C0-E14A-D95D-18891109E999}"/>
          </ac:spMkLst>
        </pc:spChg>
        <pc:grpChg chg="add del">
          <ac:chgData name="Selvana Abdelmesih" userId="c6ab20a4-1455-4ed1-bd9f-1f7c1148a7a3" providerId="ADAL" clId="{316D6682-B735-B046-A146-79C6A452F756}" dt="2023-12-04T02:05:20.412" v="2938" actId="165"/>
          <ac:grpSpMkLst>
            <pc:docMk/>
            <pc:sldMk cId="3191292852" sldId="2147375478"/>
            <ac:grpSpMk id="2" creationId="{4B21725C-5DB3-1C02-199C-281C3340F5AE}"/>
          </ac:grpSpMkLst>
        </pc:grpChg>
        <pc:grpChg chg="add del">
          <ac:chgData name="Selvana Abdelmesih" userId="c6ab20a4-1455-4ed1-bd9f-1f7c1148a7a3" providerId="ADAL" clId="{316D6682-B735-B046-A146-79C6A452F756}" dt="2023-12-04T02:05:49.756" v="2946" actId="338"/>
          <ac:grpSpMkLst>
            <pc:docMk/>
            <pc:sldMk cId="3191292852" sldId="2147375478"/>
            <ac:grpSpMk id="6" creationId="{F951BC4E-F2A2-66B5-55D8-67A2298EF351}"/>
          </ac:grpSpMkLst>
        </pc:grpChg>
        <pc:grpChg chg="topLvl">
          <ac:chgData name="Selvana Abdelmesih" userId="c6ab20a4-1455-4ed1-bd9f-1f7c1148a7a3" providerId="ADAL" clId="{316D6682-B735-B046-A146-79C6A452F756}" dt="2023-12-04T02:05:49.756" v="2946" actId="338"/>
          <ac:grpSpMkLst>
            <pc:docMk/>
            <pc:sldMk cId="3191292852" sldId="2147375478"/>
            <ac:grpSpMk id="7" creationId="{37651048-B8CE-6736-0FFF-5512CBFBD531}"/>
          </ac:grpSpMkLst>
        </pc:grpChg>
        <pc:grpChg chg="mod topLvl">
          <ac:chgData name="Selvana Abdelmesih" userId="c6ab20a4-1455-4ed1-bd9f-1f7c1148a7a3" providerId="ADAL" clId="{316D6682-B735-B046-A146-79C6A452F756}" dt="2023-12-04T02:05:53.504" v="2947" actId="1076"/>
          <ac:grpSpMkLst>
            <pc:docMk/>
            <pc:sldMk cId="3191292852" sldId="2147375478"/>
            <ac:grpSpMk id="22" creationId="{91822E39-4CB4-6B48-6E74-4295248A2E0D}"/>
          </ac:grpSpMkLst>
        </pc:grpChg>
        <pc:grpChg chg="topLvl">
          <ac:chgData name="Selvana Abdelmesih" userId="c6ab20a4-1455-4ed1-bd9f-1f7c1148a7a3" providerId="ADAL" clId="{316D6682-B735-B046-A146-79C6A452F756}" dt="2023-12-04T02:05:49.756" v="2946" actId="338"/>
          <ac:grpSpMkLst>
            <pc:docMk/>
            <pc:sldMk cId="3191292852" sldId="2147375478"/>
            <ac:grpSpMk id="57" creationId="{9A2E15AB-9DE7-4D4A-B43E-B609BA7EA8C4}"/>
          </ac:grpSpMkLst>
        </pc:grpChg>
        <pc:grpChg chg="topLvl">
          <ac:chgData name="Selvana Abdelmesih" userId="c6ab20a4-1455-4ed1-bd9f-1f7c1148a7a3" providerId="ADAL" clId="{316D6682-B735-B046-A146-79C6A452F756}" dt="2023-12-04T02:05:49.756" v="2946" actId="338"/>
          <ac:grpSpMkLst>
            <pc:docMk/>
            <pc:sldMk cId="3191292852" sldId="2147375478"/>
            <ac:grpSpMk id="58" creationId="{90FE8F46-13E3-E84A-8FE0-614E9D94992B}"/>
          </ac:grpSpMkLst>
        </pc:grpChg>
        <pc:picChg chg="topLvl">
          <ac:chgData name="Selvana Abdelmesih" userId="c6ab20a4-1455-4ed1-bd9f-1f7c1148a7a3" providerId="ADAL" clId="{316D6682-B735-B046-A146-79C6A452F756}" dt="2023-12-04T02:05:49.756" v="2946" actId="338"/>
          <ac:picMkLst>
            <pc:docMk/>
            <pc:sldMk cId="3191292852" sldId="2147375478"/>
            <ac:picMk id="19" creationId="{BD211588-8325-BFE0-569D-8AAA40760B39}"/>
          </ac:picMkLst>
        </pc:picChg>
        <pc:cxnChg chg="topLvl">
          <ac:chgData name="Selvana Abdelmesih" userId="c6ab20a4-1455-4ed1-bd9f-1f7c1148a7a3" providerId="ADAL" clId="{316D6682-B735-B046-A146-79C6A452F756}" dt="2023-12-04T02:05:49.756" v="2946" actId="338"/>
          <ac:cxnSpMkLst>
            <pc:docMk/>
            <pc:sldMk cId="3191292852" sldId="2147375478"/>
            <ac:cxnSpMk id="9" creationId="{00871130-0B85-BE7C-70F9-9E99618CC63B}"/>
          </ac:cxnSpMkLst>
        </pc:cxnChg>
        <pc:cxnChg chg="topLvl">
          <ac:chgData name="Selvana Abdelmesih" userId="c6ab20a4-1455-4ed1-bd9f-1f7c1148a7a3" providerId="ADAL" clId="{316D6682-B735-B046-A146-79C6A452F756}" dt="2023-12-04T02:05:49.756" v="2946" actId="338"/>
          <ac:cxnSpMkLst>
            <pc:docMk/>
            <pc:sldMk cId="3191292852" sldId="2147375478"/>
            <ac:cxnSpMk id="13" creationId="{DFAFDB35-6DEB-D3D4-7418-90876F1B0EBE}"/>
          </ac:cxnSpMkLst>
        </pc:cxnChg>
      </pc:sldChg>
      <pc:sldChg chg="addSp add del mod ord modShow">
        <pc:chgData name="Selvana Abdelmesih" userId="c6ab20a4-1455-4ed1-bd9f-1f7c1148a7a3" providerId="ADAL" clId="{316D6682-B735-B046-A146-79C6A452F756}" dt="2023-12-04T15:45:55.009" v="5356" actId="2696"/>
        <pc:sldMkLst>
          <pc:docMk/>
          <pc:sldMk cId="1264279916" sldId="2147472731"/>
        </pc:sldMkLst>
        <pc:grpChg chg="add">
          <ac:chgData name="Selvana Abdelmesih" userId="c6ab20a4-1455-4ed1-bd9f-1f7c1148a7a3" providerId="ADAL" clId="{316D6682-B735-B046-A146-79C6A452F756}" dt="2023-12-04T15:31:37.857" v="4852" actId="164"/>
          <ac:grpSpMkLst>
            <pc:docMk/>
            <pc:sldMk cId="1264279916" sldId="2147472731"/>
            <ac:grpSpMk id="4" creationId="{0BE8923C-993F-3200-BA3B-4D4552913D9B}"/>
          </ac:grpSpMkLst>
        </pc:grpChg>
      </pc:sldChg>
      <pc:sldChg chg="addSp modSp add del mod">
        <pc:chgData name="Selvana Abdelmesih" userId="c6ab20a4-1455-4ed1-bd9f-1f7c1148a7a3" providerId="ADAL" clId="{316D6682-B735-B046-A146-79C6A452F756}" dt="2023-12-04T01:32:31.151" v="2117" actId="2696"/>
        <pc:sldMkLst>
          <pc:docMk/>
          <pc:sldMk cId="4064551332" sldId="2147472765"/>
        </pc:sldMkLst>
        <pc:spChg chg="mod">
          <ac:chgData name="Selvana Abdelmesih" userId="c6ab20a4-1455-4ed1-bd9f-1f7c1148a7a3" providerId="ADAL" clId="{316D6682-B735-B046-A146-79C6A452F756}" dt="2023-12-04T01:30:11.675" v="1831" actId="20577"/>
          <ac:spMkLst>
            <pc:docMk/>
            <pc:sldMk cId="4064551332" sldId="2147472765"/>
            <ac:spMk id="10" creationId="{4A5B0806-732E-B80F-501B-3C22BAFB15D2}"/>
          </ac:spMkLst>
        </pc:spChg>
        <pc:spChg chg="mod">
          <ac:chgData name="Selvana Abdelmesih" userId="c6ab20a4-1455-4ed1-bd9f-1f7c1148a7a3" providerId="ADAL" clId="{316D6682-B735-B046-A146-79C6A452F756}" dt="2023-12-04T01:29:10.488" v="1724" actId="20577"/>
          <ac:spMkLst>
            <pc:docMk/>
            <pc:sldMk cId="4064551332" sldId="2147472765"/>
            <ac:spMk id="14" creationId="{93D8D3E4-26BE-12CD-8ECA-2B47F7E583BC}"/>
          </ac:spMkLst>
        </pc:spChg>
        <pc:spChg chg="mod">
          <ac:chgData name="Selvana Abdelmesih" userId="c6ab20a4-1455-4ed1-bd9f-1f7c1148a7a3" providerId="ADAL" clId="{316D6682-B735-B046-A146-79C6A452F756}" dt="2023-12-04T01:29:34.234" v="1766" actId="20577"/>
          <ac:spMkLst>
            <pc:docMk/>
            <pc:sldMk cId="4064551332" sldId="2147472765"/>
            <ac:spMk id="15" creationId="{D53E2640-73D9-EB55-6553-FD2EB012C032}"/>
          </ac:spMkLst>
        </pc:spChg>
        <pc:spChg chg="mod">
          <ac:chgData name="Selvana Abdelmesih" userId="c6ab20a4-1455-4ed1-bd9f-1f7c1148a7a3" providerId="ADAL" clId="{316D6682-B735-B046-A146-79C6A452F756}" dt="2023-12-04T01:28:51.326" v="1681" actId="20577"/>
          <ac:spMkLst>
            <pc:docMk/>
            <pc:sldMk cId="4064551332" sldId="2147472765"/>
            <ac:spMk id="19" creationId="{D40CAE58-5A63-A447-C9EA-5A81305AB9F8}"/>
          </ac:spMkLst>
        </pc:spChg>
        <pc:spChg chg="mod">
          <ac:chgData name="Selvana Abdelmesih" userId="c6ab20a4-1455-4ed1-bd9f-1f7c1148a7a3" providerId="ADAL" clId="{316D6682-B735-B046-A146-79C6A452F756}" dt="2023-12-04T01:30:40.236" v="1869" actId="20577"/>
          <ac:spMkLst>
            <pc:docMk/>
            <pc:sldMk cId="4064551332" sldId="2147472765"/>
            <ac:spMk id="26" creationId="{AFFA4AF4-A926-2959-1790-4128B4B873CD}"/>
          </ac:spMkLst>
        </pc:spChg>
        <pc:spChg chg="mod">
          <ac:chgData name="Selvana Abdelmesih" userId="c6ab20a4-1455-4ed1-bd9f-1f7c1148a7a3" providerId="ADAL" clId="{316D6682-B735-B046-A146-79C6A452F756}" dt="2023-12-04T01:28:56.394" v="1685" actId="20577"/>
          <ac:spMkLst>
            <pc:docMk/>
            <pc:sldMk cId="4064551332" sldId="2147472765"/>
            <ac:spMk id="33" creationId="{9F5E894E-1FA5-6DBA-E4ED-342F64217DC7}"/>
          </ac:spMkLst>
        </pc:spChg>
        <pc:spChg chg="mod">
          <ac:chgData name="Selvana Abdelmesih" userId="c6ab20a4-1455-4ed1-bd9f-1f7c1148a7a3" providerId="ADAL" clId="{316D6682-B735-B046-A146-79C6A452F756}" dt="2023-12-04T01:29:00.746" v="1695" actId="20577"/>
          <ac:spMkLst>
            <pc:docMk/>
            <pc:sldMk cId="4064551332" sldId="2147472765"/>
            <ac:spMk id="34" creationId="{35E17252-B4E4-54F4-F3CE-4E062C9FFB1A}"/>
          </ac:spMkLst>
        </pc:spChg>
        <pc:grpChg chg="add">
          <ac:chgData name="Selvana Abdelmesih" userId="c6ab20a4-1455-4ed1-bd9f-1f7c1148a7a3" providerId="ADAL" clId="{316D6682-B735-B046-A146-79C6A452F756}" dt="2023-12-04T01:27:46.585" v="1657" actId="164"/>
          <ac:grpSpMkLst>
            <pc:docMk/>
            <pc:sldMk cId="4064551332" sldId="2147472765"/>
            <ac:grpSpMk id="11" creationId="{A272303E-5853-5CEA-433B-E55D8816F3AC}"/>
          </ac:grpSpMkLst>
        </pc:grpChg>
      </pc:sldChg>
      <pc:sldChg chg="new del">
        <pc:chgData name="Selvana Abdelmesih" userId="c6ab20a4-1455-4ed1-bd9f-1f7c1148a7a3" providerId="ADAL" clId="{316D6682-B735-B046-A146-79C6A452F756}" dt="2023-12-04T01:27:35.891" v="1655" actId="680"/>
        <pc:sldMkLst>
          <pc:docMk/>
          <pc:sldMk cId="1480681271" sldId="2147472766"/>
        </pc:sldMkLst>
      </pc:sldChg>
      <pc:sldChg chg="addSp modSp new del mod ord modShow">
        <pc:chgData name="Selvana Abdelmesih" userId="c6ab20a4-1455-4ed1-bd9f-1f7c1148a7a3" providerId="ADAL" clId="{316D6682-B735-B046-A146-79C6A452F756}" dt="2023-12-05T19:47:41.654" v="9057" actId="2696"/>
        <pc:sldMkLst>
          <pc:docMk/>
          <pc:sldMk cId="4150798894" sldId="2147472766"/>
        </pc:sldMkLst>
        <pc:spChg chg="mod">
          <ac:chgData name="Selvana Abdelmesih" userId="c6ab20a4-1455-4ed1-bd9f-1f7c1148a7a3" providerId="ADAL" clId="{316D6682-B735-B046-A146-79C6A452F756}" dt="2023-12-04T16:38:46.805" v="7038" actId="20577"/>
          <ac:spMkLst>
            <pc:docMk/>
            <pc:sldMk cId="4150798894" sldId="2147472766"/>
            <ac:spMk id="2" creationId="{73FA4E8A-DC6D-2EB4-5FAD-40ED6B36DB6D}"/>
          </ac:spMkLst>
        </pc:spChg>
        <pc:spChg chg="mod">
          <ac:chgData name="Selvana Abdelmesih" userId="c6ab20a4-1455-4ed1-bd9f-1f7c1148a7a3" providerId="ADAL" clId="{316D6682-B735-B046-A146-79C6A452F756}" dt="2023-12-04T01:27:51.530" v="1658"/>
          <ac:spMkLst>
            <pc:docMk/>
            <pc:sldMk cId="4150798894" sldId="2147472766"/>
            <ac:spMk id="5" creationId="{E31AD25C-50D0-BC6D-556C-BE8080EEAE40}"/>
          </ac:spMkLst>
        </pc:spChg>
        <pc:spChg chg="mod">
          <ac:chgData name="Selvana Abdelmesih" userId="c6ab20a4-1455-4ed1-bd9f-1f7c1148a7a3" providerId="ADAL" clId="{316D6682-B735-B046-A146-79C6A452F756}" dt="2023-12-04T01:46:08.155" v="2412" actId="113"/>
          <ac:spMkLst>
            <pc:docMk/>
            <pc:sldMk cId="4150798894" sldId="2147472766"/>
            <ac:spMk id="6" creationId="{D06D3123-F176-D9EE-8F6C-C47092BD1263}"/>
          </ac:spMkLst>
        </pc:spChg>
        <pc:spChg chg="mod">
          <ac:chgData name="Selvana Abdelmesih" userId="c6ab20a4-1455-4ed1-bd9f-1f7c1148a7a3" providerId="ADAL" clId="{316D6682-B735-B046-A146-79C6A452F756}" dt="2023-12-05T18:41:50.421" v="8731" actId="1076"/>
          <ac:spMkLst>
            <pc:docMk/>
            <pc:sldMk cId="4150798894" sldId="2147472766"/>
            <ac:spMk id="7" creationId="{677F1A0C-FD83-0981-9D03-F91B3A42757F}"/>
          </ac:spMkLst>
        </pc:spChg>
        <pc:spChg chg="mod">
          <ac:chgData name="Selvana Abdelmesih" userId="c6ab20a4-1455-4ed1-bd9f-1f7c1148a7a3" providerId="ADAL" clId="{316D6682-B735-B046-A146-79C6A452F756}" dt="2023-12-04T01:46:50.737" v="2518" actId="20577"/>
          <ac:spMkLst>
            <pc:docMk/>
            <pc:sldMk cId="4150798894" sldId="2147472766"/>
            <ac:spMk id="8" creationId="{9D8FC757-1300-1D47-2145-9E0CE171E9F2}"/>
          </ac:spMkLst>
        </pc:spChg>
        <pc:spChg chg="mod">
          <ac:chgData name="Selvana Abdelmesih" userId="c6ab20a4-1455-4ed1-bd9f-1f7c1148a7a3" providerId="ADAL" clId="{316D6682-B735-B046-A146-79C6A452F756}" dt="2023-12-04T01:49:33.922" v="2769" actId="20577"/>
          <ac:spMkLst>
            <pc:docMk/>
            <pc:sldMk cId="4150798894" sldId="2147472766"/>
            <ac:spMk id="9" creationId="{7908A30A-A821-9521-5216-ECD2A2CA4997}"/>
          </ac:spMkLst>
        </pc:spChg>
        <pc:spChg chg="mod">
          <ac:chgData name="Selvana Abdelmesih" userId="c6ab20a4-1455-4ed1-bd9f-1f7c1148a7a3" providerId="ADAL" clId="{316D6682-B735-B046-A146-79C6A452F756}" dt="2023-12-04T01:51:00.029" v="2910" actId="113"/>
          <ac:spMkLst>
            <pc:docMk/>
            <pc:sldMk cId="4150798894" sldId="2147472766"/>
            <ac:spMk id="10" creationId="{9ABEFBD2-3FD4-4A4B-C441-EFF43087F8F8}"/>
          </ac:spMkLst>
        </pc:spChg>
        <pc:spChg chg="mod">
          <ac:chgData name="Selvana Abdelmesih" userId="c6ab20a4-1455-4ed1-bd9f-1f7c1148a7a3" providerId="ADAL" clId="{316D6682-B735-B046-A146-79C6A452F756}" dt="2023-12-05T19:20:23.370" v="8914" actId="20577"/>
          <ac:spMkLst>
            <pc:docMk/>
            <pc:sldMk cId="4150798894" sldId="2147472766"/>
            <ac:spMk id="11" creationId="{550F15C0-4974-F767-A93E-95624C5469CC}"/>
          </ac:spMkLst>
        </pc:spChg>
        <pc:spChg chg="mod">
          <ac:chgData name="Selvana Abdelmesih" userId="c6ab20a4-1455-4ed1-bd9f-1f7c1148a7a3" providerId="ADAL" clId="{316D6682-B735-B046-A146-79C6A452F756}" dt="2023-12-05T18:40:33.579" v="8729" actId="1076"/>
          <ac:spMkLst>
            <pc:docMk/>
            <pc:sldMk cId="4150798894" sldId="2147472766"/>
            <ac:spMk id="12" creationId="{F056FC67-7EA4-0E71-E048-DD600AB4BC35}"/>
          </ac:spMkLst>
        </pc:spChg>
        <pc:spChg chg="mod">
          <ac:chgData name="Selvana Abdelmesih" userId="c6ab20a4-1455-4ed1-bd9f-1f7c1148a7a3" providerId="ADAL" clId="{316D6682-B735-B046-A146-79C6A452F756}" dt="2023-12-04T01:27:51.530" v="1658"/>
          <ac:spMkLst>
            <pc:docMk/>
            <pc:sldMk cId="4150798894" sldId="2147472766"/>
            <ac:spMk id="13" creationId="{663BBB72-CB77-7C79-EE4E-272F8A727F51}"/>
          </ac:spMkLst>
        </pc:spChg>
        <pc:spChg chg="mod">
          <ac:chgData name="Selvana Abdelmesih" userId="c6ab20a4-1455-4ed1-bd9f-1f7c1148a7a3" providerId="ADAL" clId="{316D6682-B735-B046-A146-79C6A452F756}" dt="2023-12-04T01:32:04.056" v="2071" actId="20577"/>
          <ac:spMkLst>
            <pc:docMk/>
            <pc:sldMk cId="4150798894" sldId="2147472766"/>
            <ac:spMk id="14" creationId="{141CB7F0-677E-1141-77F8-723444527928}"/>
          </ac:spMkLst>
        </pc:spChg>
        <pc:spChg chg="mod">
          <ac:chgData name="Selvana Abdelmesih" userId="c6ab20a4-1455-4ed1-bd9f-1f7c1148a7a3" providerId="ADAL" clId="{316D6682-B735-B046-A146-79C6A452F756}" dt="2023-12-04T01:32:14.543" v="2115" actId="20577"/>
          <ac:spMkLst>
            <pc:docMk/>
            <pc:sldMk cId="4150798894" sldId="2147472766"/>
            <ac:spMk id="15" creationId="{F54E2D90-6401-6CE8-1829-7182A16036C3}"/>
          </ac:spMkLst>
        </pc:spChg>
        <pc:spChg chg="mod">
          <ac:chgData name="Selvana Abdelmesih" userId="c6ab20a4-1455-4ed1-bd9f-1f7c1148a7a3" providerId="ADAL" clId="{316D6682-B735-B046-A146-79C6A452F756}" dt="2023-12-04T01:27:51.530" v="1658"/>
          <ac:spMkLst>
            <pc:docMk/>
            <pc:sldMk cId="4150798894" sldId="2147472766"/>
            <ac:spMk id="16" creationId="{0D6ED596-8396-1E70-D843-33911A99B23B}"/>
          </ac:spMkLst>
        </pc:spChg>
        <pc:spChg chg="mod">
          <ac:chgData name="Selvana Abdelmesih" userId="c6ab20a4-1455-4ed1-bd9f-1f7c1148a7a3" providerId="ADAL" clId="{316D6682-B735-B046-A146-79C6A452F756}" dt="2023-12-04T01:44:32.488" v="2353" actId="20577"/>
          <ac:spMkLst>
            <pc:docMk/>
            <pc:sldMk cId="4150798894" sldId="2147472766"/>
            <ac:spMk id="17" creationId="{01792267-09B0-2602-456C-785EE9B03E2F}"/>
          </ac:spMkLst>
        </pc:spChg>
        <pc:spChg chg="mod">
          <ac:chgData name="Selvana Abdelmesih" userId="c6ab20a4-1455-4ed1-bd9f-1f7c1148a7a3" providerId="ADAL" clId="{316D6682-B735-B046-A146-79C6A452F756}" dt="2023-12-04T01:48:49.749" v="2670" actId="20577"/>
          <ac:spMkLst>
            <pc:docMk/>
            <pc:sldMk cId="4150798894" sldId="2147472766"/>
            <ac:spMk id="20" creationId="{3C59A96B-9FB6-8AD4-8F06-4EFBA2B1EFF1}"/>
          </ac:spMkLst>
        </pc:spChg>
        <pc:spChg chg="mod">
          <ac:chgData name="Selvana Abdelmesih" userId="c6ab20a4-1455-4ed1-bd9f-1f7c1148a7a3" providerId="ADAL" clId="{316D6682-B735-B046-A146-79C6A452F756}" dt="2023-12-04T01:31:40.122" v="2023" actId="20577"/>
          <ac:spMkLst>
            <pc:docMk/>
            <pc:sldMk cId="4150798894" sldId="2147472766"/>
            <ac:spMk id="21" creationId="{DE8E2651-7E76-775A-A99E-67933861CF31}"/>
          </ac:spMkLst>
        </pc:spChg>
        <pc:spChg chg="mod">
          <ac:chgData name="Selvana Abdelmesih" userId="c6ab20a4-1455-4ed1-bd9f-1f7c1148a7a3" providerId="ADAL" clId="{316D6682-B735-B046-A146-79C6A452F756}" dt="2023-12-04T01:31:47.860" v="2027" actId="20577"/>
          <ac:spMkLst>
            <pc:docMk/>
            <pc:sldMk cId="4150798894" sldId="2147472766"/>
            <ac:spMk id="27" creationId="{EB67FC04-1B92-3FE1-0796-58FAB8356C9D}"/>
          </ac:spMkLst>
        </pc:spChg>
        <pc:spChg chg="mod">
          <ac:chgData name="Selvana Abdelmesih" userId="c6ab20a4-1455-4ed1-bd9f-1f7c1148a7a3" providerId="ADAL" clId="{316D6682-B735-B046-A146-79C6A452F756}" dt="2023-12-04T01:31:50.931" v="2037" actId="20577"/>
          <ac:spMkLst>
            <pc:docMk/>
            <pc:sldMk cId="4150798894" sldId="2147472766"/>
            <ac:spMk id="28" creationId="{7B398A1E-78FA-8683-77CA-3E3929129279}"/>
          </ac:spMkLst>
        </pc:spChg>
        <pc:spChg chg="mod">
          <ac:chgData name="Selvana Abdelmesih" userId="c6ab20a4-1455-4ed1-bd9f-1f7c1148a7a3" providerId="ADAL" clId="{316D6682-B735-B046-A146-79C6A452F756}" dt="2023-12-04T03:16:01.111" v="4826" actId="20577"/>
          <ac:spMkLst>
            <pc:docMk/>
            <pc:sldMk cId="4150798894" sldId="2147472766"/>
            <ac:spMk id="29" creationId="{C6C97BF9-D34D-69B0-6D40-E602A48910C1}"/>
          </ac:spMkLst>
        </pc:spChg>
        <pc:spChg chg="mod">
          <ac:chgData name="Selvana Abdelmesih" userId="c6ab20a4-1455-4ed1-bd9f-1f7c1148a7a3" providerId="ADAL" clId="{316D6682-B735-B046-A146-79C6A452F756}" dt="2023-12-04T01:27:51.530" v="1658"/>
          <ac:spMkLst>
            <pc:docMk/>
            <pc:sldMk cId="4150798894" sldId="2147472766"/>
            <ac:spMk id="30" creationId="{3FD55DAC-ACF6-20F1-8856-276EC17DF546}"/>
          </ac:spMkLst>
        </pc:spChg>
        <pc:spChg chg="mod">
          <ac:chgData name="Selvana Abdelmesih" userId="c6ab20a4-1455-4ed1-bd9f-1f7c1148a7a3" providerId="ADAL" clId="{316D6682-B735-B046-A146-79C6A452F756}" dt="2023-12-04T01:27:51.530" v="1658"/>
          <ac:spMkLst>
            <pc:docMk/>
            <pc:sldMk cId="4150798894" sldId="2147472766"/>
            <ac:spMk id="31" creationId="{136BA968-548B-C1EE-BC3A-0C9F70CC67BB}"/>
          </ac:spMkLst>
        </pc:spChg>
        <pc:grpChg chg="add mod">
          <ac:chgData name="Selvana Abdelmesih" userId="c6ab20a4-1455-4ed1-bd9f-1f7c1148a7a3" providerId="ADAL" clId="{316D6682-B735-B046-A146-79C6A452F756}" dt="2023-12-04T01:27:51.530" v="1658"/>
          <ac:grpSpMkLst>
            <pc:docMk/>
            <pc:sldMk cId="4150798894" sldId="2147472766"/>
            <ac:grpSpMk id="4" creationId="{27F1F832-B9B0-CBE7-463D-23A5E769F80E}"/>
          </ac:grpSpMkLst>
        </pc:grpChg>
        <pc:grpChg chg="mod">
          <ac:chgData name="Selvana Abdelmesih" userId="c6ab20a4-1455-4ed1-bd9f-1f7c1148a7a3" providerId="ADAL" clId="{316D6682-B735-B046-A146-79C6A452F756}" dt="2023-12-04T01:27:51.530" v="1658"/>
          <ac:grpSpMkLst>
            <pc:docMk/>
            <pc:sldMk cId="4150798894" sldId="2147472766"/>
            <ac:grpSpMk id="19" creationId="{948D0209-6008-3AFA-97DD-DFD6A5BF58A0}"/>
          </ac:grpSpMkLst>
        </pc:grpChg>
        <pc:picChg chg="mod">
          <ac:chgData name="Selvana Abdelmesih" userId="c6ab20a4-1455-4ed1-bd9f-1f7c1148a7a3" providerId="ADAL" clId="{316D6682-B735-B046-A146-79C6A452F756}" dt="2023-12-04T01:27:51.530" v="1658"/>
          <ac:picMkLst>
            <pc:docMk/>
            <pc:sldMk cId="4150798894" sldId="2147472766"/>
            <ac:picMk id="22" creationId="{6B30FE62-3ABC-9B17-27DB-3314F1A3C1C0}"/>
          </ac:picMkLst>
        </pc:picChg>
        <pc:picChg chg="mod">
          <ac:chgData name="Selvana Abdelmesih" userId="c6ab20a4-1455-4ed1-bd9f-1f7c1148a7a3" providerId="ADAL" clId="{316D6682-B735-B046-A146-79C6A452F756}" dt="2023-12-04T01:27:51.530" v="1658"/>
          <ac:picMkLst>
            <pc:docMk/>
            <pc:sldMk cId="4150798894" sldId="2147472766"/>
            <ac:picMk id="23" creationId="{72482C20-BC9E-B684-B2F9-EC54FB668457}"/>
          </ac:picMkLst>
        </pc:picChg>
        <pc:picChg chg="mod">
          <ac:chgData name="Selvana Abdelmesih" userId="c6ab20a4-1455-4ed1-bd9f-1f7c1148a7a3" providerId="ADAL" clId="{316D6682-B735-B046-A146-79C6A452F756}" dt="2023-12-04T01:27:51.530" v="1658"/>
          <ac:picMkLst>
            <pc:docMk/>
            <pc:sldMk cId="4150798894" sldId="2147472766"/>
            <ac:picMk id="24" creationId="{354079C5-4D32-39DB-C2C0-55407359B8A0}"/>
          </ac:picMkLst>
        </pc:picChg>
        <pc:picChg chg="mod">
          <ac:chgData name="Selvana Abdelmesih" userId="c6ab20a4-1455-4ed1-bd9f-1f7c1148a7a3" providerId="ADAL" clId="{316D6682-B735-B046-A146-79C6A452F756}" dt="2023-12-04T01:27:51.530" v="1658"/>
          <ac:picMkLst>
            <pc:docMk/>
            <pc:sldMk cId="4150798894" sldId="2147472766"/>
            <ac:picMk id="25" creationId="{CAD8BC5A-F1B5-4B30-6634-15F5FBDDE1CB}"/>
          </ac:picMkLst>
        </pc:picChg>
        <pc:picChg chg="mod">
          <ac:chgData name="Selvana Abdelmesih" userId="c6ab20a4-1455-4ed1-bd9f-1f7c1148a7a3" providerId="ADAL" clId="{316D6682-B735-B046-A146-79C6A452F756}" dt="2023-12-04T01:27:51.530" v="1658"/>
          <ac:picMkLst>
            <pc:docMk/>
            <pc:sldMk cId="4150798894" sldId="2147472766"/>
            <ac:picMk id="26" creationId="{FBAC4FA0-1933-8D88-7253-E60111DBFAFC}"/>
          </ac:picMkLst>
        </pc:picChg>
        <pc:cxnChg chg="mod">
          <ac:chgData name="Selvana Abdelmesih" userId="c6ab20a4-1455-4ed1-bd9f-1f7c1148a7a3" providerId="ADAL" clId="{316D6682-B735-B046-A146-79C6A452F756}" dt="2023-12-04T01:27:51.530" v="1658"/>
          <ac:cxnSpMkLst>
            <pc:docMk/>
            <pc:sldMk cId="4150798894" sldId="2147472766"/>
            <ac:cxnSpMk id="18" creationId="{F62E7F56-15CC-8F13-2D39-F3B0C1FD9EA7}"/>
          </ac:cxnSpMkLst>
        </pc:cxnChg>
      </pc:sldChg>
      <pc:sldChg chg="add del">
        <pc:chgData name="Selvana Abdelmesih" userId="c6ab20a4-1455-4ed1-bd9f-1f7c1148a7a3" providerId="ADAL" clId="{316D6682-B735-B046-A146-79C6A452F756}" dt="2023-12-04T01:57:15.461" v="2922" actId="2696"/>
        <pc:sldMkLst>
          <pc:docMk/>
          <pc:sldMk cId="3878374743" sldId="2147472767"/>
        </pc:sldMkLst>
      </pc:sldChg>
      <pc:sldChg chg="addSp delSp modSp new mod modCm">
        <pc:chgData name="Selvana Abdelmesih" userId="c6ab20a4-1455-4ed1-bd9f-1f7c1148a7a3" providerId="ADAL" clId="{316D6682-B735-B046-A146-79C6A452F756}" dt="2023-12-07T15:02:42.385" v="13789" actId="2056"/>
        <pc:sldMkLst>
          <pc:docMk/>
          <pc:sldMk cId="2774759440" sldId="2147472768"/>
        </pc:sldMkLst>
        <pc:spChg chg="mod">
          <ac:chgData name="Selvana Abdelmesih" userId="c6ab20a4-1455-4ed1-bd9f-1f7c1148a7a3" providerId="ADAL" clId="{316D6682-B735-B046-A146-79C6A452F756}" dt="2023-12-04T16:37:13.912" v="6851" actId="20577"/>
          <ac:spMkLst>
            <pc:docMk/>
            <pc:sldMk cId="2774759440" sldId="2147472768"/>
            <ac:spMk id="2" creationId="{233BBBA9-7130-2295-DEBD-75F75A9ED2EB}"/>
          </ac:spMkLst>
        </pc:spChg>
        <pc:spChg chg="mod">
          <ac:chgData name="Selvana Abdelmesih" userId="c6ab20a4-1455-4ed1-bd9f-1f7c1148a7a3" providerId="ADAL" clId="{316D6682-B735-B046-A146-79C6A452F756}" dt="2023-12-06T22:58:48.470" v="13233" actId="20577"/>
          <ac:spMkLst>
            <pc:docMk/>
            <pc:sldMk cId="2774759440" sldId="2147472768"/>
            <ac:spMk id="5" creationId="{BD580AD4-B6DC-7435-4CEB-944B2FC3604E}"/>
          </ac:spMkLst>
        </pc:spChg>
        <pc:spChg chg="mod">
          <ac:chgData name="Selvana Abdelmesih" userId="c6ab20a4-1455-4ed1-bd9f-1f7c1148a7a3" providerId="ADAL" clId="{316D6682-B735-B046-A146-79C6A452F756}" dt="2023-12-06T22:55:37.341" v="13140" actId="20577"/>
          <ac:spMkLst>
            <pc:docMk/>
            <pc:sldMk cId="2774759440" sldId="2147472768"/>
            <ac:spMk id="6" creationId="{4D9E5724-48B3-6B45-8A16-A06DBAB47ECD}"/>
          </ac:spMkLst>
        </pc:spChg>
        <pc:spChg chg="mod">
          <ac:chgData name="Selvana Abdelmesih" userId="c6ab20a4-1455-4ed1-bd9f-1f7c1148a7a3" providerId="ADAL" clId="{316D6682-B735-B046-A146-79C6A452F756}" dt="2023-12-06T22:59:23.661" v="13239" actId="113"/>
          <ac:spMkLst>
            <pc:docMk/>
            <pc:sldMk cId="2774759440" sldId="2147472768"/>
            <ac:spMk id="7" creationId="{A13F1F72-C789-492E-9B2C-2B60399AD861}"/>
          </ac:spMkLst>
        </pc:spChg>
        <pc:spChg chg="mod">
          <ac:chgData name="Selvana Abdelmesih" userId="c6ab20a4-1455-4ed1-bd9f-1f7c1148a7a3" providerId="ADAL" clId="{316D6682-B735-B046-A146-79C6A452F756}" dt="2023-12-06T23:00:22.129" v="13259" actId="113"/>
          <ac:spMkLst>
            <pc:docMk/>
            <pc:sldMk cId="2774759440" sldId="2147472768"/>
            <ac:spMk id="8" creationId="{824A49C6-18E6-CDE5-54EF-B3096B36112B}"/>
          </ac:spMkLst>
        </pc:spChg>
        <pc:spChg chg="del mod">
          <ac:chgData name="Selvana Abdelmesih" userId="c6ab20a4-1455-4ed1-bd9f-1f7c1148a7a3" providerId="ADAL" clId="{316D6682-B735-B046-A146-79C6A452F756}" dt="2023-12-04T16:33:19.923" v="6695" actId="478"/>
          <ac:spMkLst>
            <pc:docMk/>
            <pc:sldMk cId="2774759440" sldId="2147472768"/>
            <ac:spMk id="9" creationId="{BE38C08E-2440-4474-697B-668C16DDBB15}"/>
          </ac:spMkLst>
        </pc:spChg>
        <pc:spChg chg="del mod">
          <ac:chgData name="Selvana Abdelmesih" userId="c6ab20a4-1455-4ed1-bd9f-1f7c1148a7a3" providerId="ADAL" clId="{316D6682-B735-B046-A146-79C6A452F756}" dt="2023-12-04T16:33:18.305" v="6694" actId="478"/>
          <ac:spMkLst>
            <pc:docMk/>
            <pc:sldMk cId="2774759440" sldId="2147472768"/>
            <ac:spMk id="10" creationId="{0A74233F-CC47-79D7-ABDD-63482B6D88B5}"/>
          </ac:spMkLst>
        </pc:spChg>
        <pc:spChg chg="add del mod">
          <ac:chgData name="Selvana Abdelmesih" userId="c6ab20a4-1455-4ed1-bd9f-1f7c1148a7a3" providerId="ADAL" clId="{316D6682-B735-B046-A146-79C6A452F756}" dt="2023-12-04T01:56:31.006" v="2916" actId="478"/>
          <ac:spMkLst>
            <pc:docMk/>
            <pc:sldMk cId="2774759440" sldId="2147472768"/>
            <ac:spMk id="11" creationId="{B56EE4CE-9115-8E06-703A-AABF18FF1DC2}"/>
          </ac:spMkLst>
        </pc:spChg>
        <pc:spChg chg="mod topLvl">
          <ac:chgData name="Selvana Abdelmesih" userId="c6ab20a4-1455-4ed1-bd9f-1f7c1148a7a3" providerId="ADAL" clId="{316D6682-B735-B046-A146-79C6A452F756}" dt="2023-12-05T20:10:38.256" v="9350" actId="1076"/>
          <ac:spMkLst>
            <pc:docMk/>
            <pc:sldMk cId="2774759440" sldId="2147472768"/>
            <ac:spMk id="13" creationId="{1850E38C-1CDB-98F3-7AD1-8CEC224BBC83}"/>
          </ac:spMkLst>
        </pc:spChg>
        <pc:spChg chg="mod topLvl">
          <ac:chgData name="Selvana Abdelmesih" userId="c6ab20a4-1455-4ed1-bd9f-1f7c1148a7a3" providerId="ADAL" clId="{316D6682-B735-B046-A146-79C6A452F756}" dt="2023-12-04T02:30:46.358" v="3968" actId="164"/>
          <ac:spMkLst>
            <pc:docMk/>
            <pc:sldMk cId="2774759440" sldId="2147472768"/>
            <ac:spMk id="16" creationId="{710FBCF9-8FBA-D068-A23C-358C0680D09C}"/>
          </ac:spMkLst>
        </pc:spChg>
        <pc:spChg chg="mod topLvl">
          <ac:chgData name="Selvana Abdelmesih" userId="c6ab20a4-1455-4ed1-bd9f-1f7c1148a7a3" providerId="ADAL" clId="{316D6682-B735-B046-A146-79C6A452F756}" dt="2023-12-06T23:00:29.684" v="13261" actId="113"/>
          <ac:spMkLst>
            <pc:docMk/>
            <pc:sldMk cId="2774759440" sldId="2147472768"/>
            <ac:spMk id="18" creationId="{92234518-A0F4-806B-FDDF-48EF365EEE37}"/>
          </ac:spMkLst>
        </pc:spChg>
        <pc:spChg chg="mod topLvl">
          <ac:chgData name="Selvana Abdelmesih" userId="c6ab20a4-1455-4ed1-bd9f-1f7c1148a7a3" providerId="ADAL" clId="{316D6682-B735-B046-A146-79C6A452F756}" dt="2023-12-06T23:00:56.774" v="13266" actId="113"/>
          <ac:spMkLst>
            <pc:docMk/>
            <pc:sldMk cId="2774759440" sldId="2147472768"/>
            <ac:spMk id="19" creationId="{1EE7CBFA-A020-F470-2A26-6EFA74CDD4CD}"/>
          </ac:spMkLst>
        </pc:spChg>
        <pc:spChg chg="mod topLvl">
          <ac:chgData name="Selvana Abdelmesih" userId="c6ab20a4-1455-4ed1-bd9f-1f7c1148a7a3" providerId="ADAL" clId="{316D6682-B735-B046-A146-79C6A452F756}" dt="2023-12-04T02:31:13.458" v="3973" actId="165"/>
          <ac:spMkLst>
            <pc:docMk/>
            <pc:sldMk cId="2774759440" sldId="2147472768"/>
            <ac:spMk id="20" creationId="{12A1B32F-BA2E-ED5F-1119-DAF60C46BDFB}"/>
          </ac:spMkLst>
        </pc:spChg>
        <pc:spChg chg="mod topLvl">
          <ac:chgData name="Selvana Abdelmesih" userId="c6ab20a4-1455-4ed1-bd9f-1f7c1148a7a3" providerId="ADAL" clId="{316D6682-B735-B046-A146-79C6A452F756}" dt="2023-12-04T02:31:13.458" v="3973" actId="165"/>
          <ac:spMkLst>
            <pc:docMk/>
            <pc:sldMk cId="2774759440" sldId="2147472768"/>
            <ac:spMk id="22" creationId="{B051730D-286F-95CE-087D-113ABE9DC828}"/>
          </ac:spMkLst>
        </pc:spChg>
        <pc:spChg chg="mod">
          <ac:chgData name="Selvana Abdelmesih" userId="c6ab20a4-1455-4ed1-bd9f-1f7c1148a7a3" providerId="ADAL" clId="{316D6682-B735-B046-A146-79C6A452F756}" dt="2023-12-04T01:56:53.922" v="2919"/>
          <ac:spMkLst>
            <pc:docMk/>
            <pc:sldMk cId="2774759440" sldId="2147472768"/>
            <ac:spMk id="26" creationId="{2C63D97C-183E-522E-FBBA-3DC612ABCE6E}"/>
          </ac:spMkLst>
        </pc:spChg>
        <pc:spChg chg="mod">
          <ac:chgData name="Selvana Abdelmesih" userId="c6ab20a4-1455-4ed1-bd9f-1f7c1148a7a3" providerId="ADAL" clId="{316D6682-B735-B046-A146-79C6A452F756}" dt="2023-12-04T01:56:53.922" v="2919"/>
          <ac:spMkLst>
            <pc:docMk/>
            <pc:sldMk cId="2774759440" sldId="2147472768"/>
            <ac:spMk id="28" creationId="{E2447764-F3AE-8583-1494-EFC6F82FAD07}"/>
          </ac:spMkLst>
        </pc:spChg>
        <pc:spChg chg="mod">
          <ac:chgData name="Selvana Abdelmesih" userId="c6ab20a4-1455-4ed1-bd9f-1f7c1148a7a3" providerId="ADAL" clId="{316D6682-B735-B046-A146-79C6A452F756}" dt="2023-12-04T02:05:03.604" v="2934" actId="1076"/>
          <ac:spMkLst>
            <pc:docMk/>
            <pc:sldMk cId="2774759440" sldId="2147472768"/>
            <ac:spMk id="30" creationId="{0CA23274-CE83-0518-5B55-B36EB911D695}"/>
          </ac:spMkLst>
        </pc:spChg>
        <pc:spChg chg="mod">
          <ac:chgData name="Selvana Abdelmesih" userId="c6ab20a4-1455-4ed1-bd9f-1f7c1148a7a3" providerId="ADAL" clId="{316D6682-B735-B046-A146-79C6A452F756}" dt="2023-12-04T02:05:08.404" v="2935" actId="1076"/>
          <ac:spMkLst>
            <pc:docMk/>
            <pc:sldMk cId="2774759440" sldId="2147472768"/>
            <ac:spMk id="31" creationId="{A73DF484-4F10-B193-5B0A-C198B024E1A3}"/>
          </ac:spMkLst>
        </pc:spChg>
        <pc:spChg chg="add del mod">
          <ac:chgData name="Selvana Abdelmesih" userId="c6ab20a4-1455-4ed1-bd9f-1f7c1148a7a3" providerId="ADAL" clId="{316D6682-B735-B046-A146-79C6A452F756}" dt="2023-12-04T02:04:50.705" v="2933"/>
          <ac:spMkLst>
            <pc:docMk/>
            <pc:sldMk cId="2774759440" sldId="2147472768"/>
            <ac:spMk id="35" creationId="{51873543-AF2E-609D-5A56-B14639F34679}"/>
          </ac:spMkLst>
        </pc:spChg>
        <pc:spChg chg="mod">
          <ac:chgData name="Selvana Abdelmesih" userId="c6ab20a4-1455-4ed1-bd9f-1f7c1148a7a3" providerId="ADAL" clId="{316D6682-B735-B046-A146-79C6A452F756}" dt="2023-12-04T02:05:56.112" v="2948"/>
          <ac:spMkLst>
            <pc:docMk/>
            <pc:sldMk cId="2774759440" sldId="2147472768"/>
            <ac:spMk id="38" creationId="{1F81B457-6429-C2B9-42D4-D9D02FFF1C11}"/>
          </ac:spMkLst>
        </pc:spChg>
        <pc:spChg chg="mod">
          <ac:chgData name="Selvana Abdelmesih" userId="c6ab20a4-1455-4ed1-bd9f-1f7c1148a7a3" providerId="ADAL" clId="{316D6682-B735-B046-A146-79C6A452F756}" dt="2023-12-04T02:05:56.112" v="2948"/>
          <ac:spMkLst>
            <pc:docMk/>
            <pc:sldMk cId="2774759440" sldId="2147472768"/>
            <ac:spMk id="39" creationId="{6ACEA4D3-7B3A-A234-8AB8-F6FC8047D5A9}"/>
          </ac:spMkLst>
        </pc:spChg>
        <pc:spChg chg="add del mod">
          <ac:chgData name="Selvana Abdelmesih" userId="c6ab20a4-1455-4ed1-bd9f-1f7c1148a7a3" providerId="ADAL" clId="{316D6682-B735-B046-A146-79C6A452F756}" dt="2023-12-04T02:22:15.240" v="3589"/>
          <ac:spMkLst>
            <pc:docMk/>
            <pc:sldMk cId="2774759440" sldId="2147472768"/>
            <ac:spMk id="41" creationId="{CEDE797B-2C80-291C-9D68-CDBAAA7C1188}"/>
          </ac:spMkLst>
        </pc:spChg>
        <pc:spChg chg="add del mod">
          <ac:chgData name="Selvana Abdelmesih" userId="c6ab20a4-1455-4ed1-bd9f-1f7c1148a7a3" providerId="ADAL" clId="{316D6682-B735-B046-A146-79C6A452F756}" dt="2023-12-04T02:31:16.766" v="3975"/>
          <ac:spMkLst>
            <pc:docMk/>
            <pc:sldMk cId="2774759440" sldId="2147472768"/>
            <ac:spMk id="44" creationId="{DB811490-83EB-8DA3-068B-F2E7883EDB82}"/>
          </ac:spMkLst>
        </pc:spChg>
        <pc:grpChg chg="add mod">
          <ac:chgData name="Selvana Abdelmesih" userId="c6ab20a4-1455-4ed1-bd9f-1f7c1148a7a3" providerId="ADAL" clId="{316D6682-B735-B046-A146-79C6A452F756}" dt="2023-12-04T01:56:39.517" v="2917" actId="1076"/>
          <ac:grpSpMkLst>
            <pc:docMk/>
            <pc:sldMk cId="2774759440" sldId="2147472768"/>
            <ac:grpSpMk id="4" creationId="{A62D38C8-97B6-A2DA-95F2-4B6C8E9A09A8}"/>
          </ac:grpSpMkLst>
        </pc:grpChg>
        <pc:grpChg chg="add del mod">
          <ac:chgData name="Selvana Abdelmesih" userId="c6ab20a4-1455-4ed1-bd9f-1f7c1148a7a3" providerId="ADAL" clId="{316D6682-B735-B046-A146-79C6A452F756}" dt="2023-12-04T02:04:40.955" v="2929" actId="165"/>
          <ac:grpSpMkLst>
            <pc:docMk/>
            <pc:sldMk cId="2774759440" sldId="2147472768"/>
            <ac:grpSpMk id="12" creationId="{D49A1BAD-34CE-9867-47AA-6E153EAEF6FC}"/>
          </ac:grpSpMkLst>
        </pc:grpChg>
        <pc:grpChg chg="mod topLvl">
          <ac:chgData name="Selvana Abdelmesih" userId="c6ab20a4-1455-4ed1-bd9f-1f7c1148a7a3" providerId="ADAL" clId="{316D6682-B735-B046-A146-79C6A452F756}" dt="2023-12-04T02:31:13.458" v="3973" actId="165"/>
          <ac:grpSpMkLst>
            <pc:docMk/>
            <pc:sldMk cId="2774759440" sldId="2147472768"/>
            <ac:grpSpMk id="14" creationId="{31EBD026-4CD1-C2E7-D741-AAF654520738}"/>
          </ac:grpSpMkLst>
        </pc:grpChg>
        <pc:grpChg chg="del mod topLvl">
          <ac:chgData name="Selvana Abdelmesih" userId="c6ab20a4-1455-4ed1-bd9f-1f7c1148a7a3" providerId="ADAL" clId="{316D6682-B735-B046-A146-79C6A452F756}" dt="2023-12-04T02:05:12.355" v="2936" actId="478"/>
          <ac:grpSpMkLst>
            <pc:docMk/>
            <pc:sldMk cId="2774759440" sldId="2147472768"/>
            <ac:grpSpMk id="23" creationId="{9D91F685-FD31-BB67-ACD1-66EF91B44953}"/>
          </ac:grpSpMkLst>
        </pc:grpChg>
        <pc:grpChg chg="del mod topLvl">
          <ac:chgData name="Selvana Abdelmesih" userId="c6ab20a4-1455-4ed1-bd9f-1f7c1148a7a3" providerId="ADAL" clId="{316D6682-B735-B046-A146-79C6A452F756}" dt="2023-12-06T22:36:04.392" v="13091" actId="478"/>
          <ac:grpSpMkLst>
            <pc:docMk/>
            <pc:sldMk cId="2774759440" sldId="2147472768"/>
            <ac:grpSpMk id="24" creationId="{A52352EC-40D3-361E-7BFF-2187368E765A}"/>
          </ac:grpSpMkLst>
        </pc:grpChg>
        <pc:grpChg chg="del mod topLvl">
          <ac:chgData name="Selvana Abdelmesih" userId="c6ab20a4-1455-4ed1-bd9f-1f7c1148a7a3" providerId="ADAL" clId="{316D6682-B735-B046-A146-79C6A452F756}" dt="2023-12-06T22:36:09.383" v="13094" actId="478"/>
          <ac:grpSpMkLst>
            <pc:docMk/>
            <pc:sldMk cId="2774759440" sldId="2147472768"/>
            <ac:grpSpMk id="25" creationId="{D7F993B9-346B-F817-2B05-B60B88C7BD43}"/>
          </ac:grpSpMkLst>
        </pc:grpChg>
        <pc:grpChg chg="add mod">
          <ac:chgData name="Selvana Abdelmesih" userId="c6ab20a4-1455-4ed1-bd9f-1f7c1148a7a3" providerId="ADAL" clId="{316D6682-B735-B046-A146-79C6A452F756}" dt="2023-12-04T02:06:18.609" v="2953" actId="1076"/>
          <ac:grpSpMkLst>
            <pc:docMk/>
            <pc:sldMk cId="2774759440" sldId="2147472768"/>
            <ac:grpSpMk id="37" creationId="{A6EA7F2B-D9FD-09D3-C4E6-921F94672A33}"/>
          </ac:grpSpMkLst>
        </pc:grpChg>
        <pc:grpChg chg="add del mod">
          <ac:chgData name="Selvana Abdelmesih" userId="c6ab20a4-1455-4ed1-bd9f-1f7c1148a7a3" providerId="ADAL" clId="{316D6682-B735-B046-A146-79C6A452F756}" dt="2023-12-04T02:30:46.358" v="3968" actId="164"/>
          <ac:grpSpMkLst>
            <pc:docMk/>
            <pc:sldMk cId="2774759440" sldId="2147472768"/>
            <ac:grpSpMk id="42" creationId="{B34BBB9C-3585-5D3E-4EF0-0D535883416E}"/>
          </ac:grpSpMkLst>
        </pc:grpChg>
        <pc:grpChg chg="add del mod">
          <ac:chgData name="Selvana Abdelmesih" userId="c6ab20a4-1455-4ed1-bd9f-1f7c1148a7a3" providerId="ADAL" clId="{316D6682-B735-B046-A146-79C6A452F756}" dt="2023-12-04T02:31:13.458" v="3973" actId="165"/>
          <ac:grpSpMkLst>
            <pc:docMk/>
            <pc:sldMk cId="2774759440" sldId="2147472768"/>
            <ac:grpSpMk id="43" creationId="{E1C84B60-8D5A-5DCC-4466-384D1DCF3FD6}"/>
          </ac:grpSpMkLst>
        </pc:grpChg>
        <pc:grpChg chg="add mod">
          <ac:chgData name="Selvana Abdelmesih" userId="c6ab20a4-1455-4ed1-bd9f-1f7c1148a7a3" providerId="ADAL" clId="{316D6682-B735-B046-A146-79C6A452F756}" dt="2023-12-06T22:36:07.841" v="13093" actId="1076"/>
          <ac:grpSpMkLst>
            <pc:docMk/>
            <pc:sldMk cId="2774759440" sldId="2147472768"/>
            <ac:grpSpMk id="45" creationId="{BC7844A8-91B2-F6C9-C381-29BD9B3B0C01}"/>
          </ac:grpSpMkLst>
        </pc:grpChg>
        <pc:picChg chg="add del mod">
          <ac:chgData name="Selvana Abdelmesih" userId="c6ab20a4-1455-4ed1-bd9f-1f7c1148a7a3" providerId="ADAL" clId="{316D6682-B735-B046-A146-79C6A452F756}" dt="2023-12-04T16:32:20.499" v="6677" actId="478"/>
          <ac:picMkLst>
            <pc:docMk/>
            <pc:sldMk cId="2774759440" sldId="2147472768"/>
            <ac:picMk id="12" creationId="{73B260C4-5F29-BB21-5B4C-0CBACFAF7C2C}"/>
          </ac:picMkLst>
        </pc:picChg>
        <pc:picChg chg="mod topLvl">
          <ac:chgData name="Selvana Abdelmesih" userId="c6ab20a4-1455-4ed1-bd9f-1f7c1148a7a3" providerId="ADAL" clId="{316D6682-B735-B046-A146-79C6A452F756}" dt="2023-12-04T02:31:13.458" v="3973" actId="165"/>
          <ac:picMkLst>
            <pc:docMk/>
            <pc:sldMk cId="2774759440" sldId="2147472768"/>
            <ac:picMk id="21" creationId="{ABEB0555-BECB-D7F0-4EFF-386ADDCCEC40}"/>
          </ac:picMkLst>
        </pc:picChg>
        <pc:picChg chg="del mod">
          <ac:chgData name="Selvana Abdelmesih" userId="c6ab20a4-1455-4ed1-bd9f-1f7c1148a7a3" providerId="ADAL" clId="{316D6682-B735-B046-A146-79C6A452F756}" dt="2023-12-06T22:36:09.383" v="13094" actId="478"/>
          <ac:picMkLst>
            <pc:docMk/>
            <pc:sldMk cId="2774759440" sldId="2147472768"/>
            <ac:picMk id="27" creationId="{1EF33F73-C913-904F-6782-AE0AE1E66529}"/>
          </ac:picMkLst>
        </pc:picChg>
        <pc:picChg chg="del mod">
          <ac:chgData name="Selvana Abdelmesih" userId="c6ab20a4-1455-4ed1-bd9f-1f7c1148a7a3" providerId="ADAL" clId="{316D6682-B735-B046-A146-79C6A452F756}" dt="2023-12-06T22:36:04.392" v="13091" actId="478"/>
          <ac:picMkLst>
            <pc:docMk/>
            <pc:sldMk cId="2774759440" sldId="2147472768"/>
            <ac:picMk id="29" creationId="{7AC080A9-5B27-B616-E93F-8FC4F72A0DCC}"/>
          </ac:picMkLst>
        </pc:picChg>
        <pc:picChg chg="add mod">
          <ac:chgData name="Selvana Abdelmesih" userId="c6ab20a4-1455-4ed1-bd9f-1f7c1148a7a3" providerId="ADAL" clId="{316D6682-B735-B046-A146-79C6A452F756}" dt="2023-12-05T03:33:23.478" v="7780" actId="1076"/>
          <ac:picMkLst>
            <pc:docMk/>
            <pc:sldMk cId="2774759440" sldId="2147472768"/>
            <ac:picMk id="30" creationId="{850107C3-E6A8-5002-25B3-DBDCCA1CD961}"/>
          </ac:picMkLst>
        </pc:picChg>
        <pc:picChg chg="add del mod">
          <ac:chgData name="Selvana Abdelmesih" userId="c6ab20a4-1455-4ed1-bd9f-1f7c1148a7a3" providerId="ADAL" clId="{316D6682-B735-B046-A146-79C6A452F756}" dt="2023-12-06T22:38:00.725" v="13111" actId="478"/>
          <ac:picMkLst>
            <pc:docMk/>
            <pc:sldMk cId="2774759440" sldId="2147472768"/>
            <ac:picMk id="31" creationId="{E483D066-433E-28BD-82F5-00FAF4FE74D5}"/>
          </ac:picMkLst>
        </pc:picChg>
        <pc:picChg chg="add mod">
          <ac:chgData name="Selvana Abdelmesih" userId="c6ab20a4-1455-4ed1-bd9f-1f7c1148a7a3" providerId="ADAL" clId="{316D6682-B735-B046-A146-79C6A452F756}" dt="2023-12-05T03:33:12.805" v="7776" actId="1076"/>
          <ac:picMkLst>
            <pc:docMk/>
            <pc:sldMk cId="2774759440" sldId="2147472768"/>
            <ac:picMk id="34" creationId="{6A6AE251-7724-F3D3-E3AF-1F67D688B77D}"/>
          </ac:picMkLst>
        </pc:picChg>
        <pc:picChg chg="add del mod">
          <ac:chgData name="Selvana Abdelmesih" userId="c6ab20a4-1455-4ed1-bd9f-1f7c1148a7a3" providerId="ADAL" clId="{316D6682-B735-B046-A146-79C6A452F756}" dt="2023-12-06T22:37:26.091" v="13104" actId="478"/>
          <ac:picMkLst>
            <pc:docMk/>
            <pc:sldMk cId="2774759440" sldId="2147472768"/>
            <ac:picMk id="36" creationId="{BF50CA75-48AF-BB17-09F5-AEE28ECE95E7}"/>
          </ac:picMkLst>
        </pc:picChg>
        <pc:picChg chg="add mod">
          <ac:chgData name="Selvana Abdelmesih" userId="c6ab20a4-1455-4ed1-bd9f-1f7c1148a7a3" providerId="ADAL" clId="{316D6682-B735-B046-A146-79C6A452F756}" dt="2023-12-06T22:37:48.418" v="13109" actId="1076"/>
          <ac:picMkLst>
            <pc:docMk/>
            <pc:sldMk cId="2774759440" sldId="2147472768"/>
            <ac:picMk id="42" creationId="{52F0A095-ACD9-656C-EB9B-5DEBCD56CA8D}"/>
          </ac:picMkLst>
        </pc:picChg>
        <pc:cxnChg chg="mod topLvl">
          <ac:chgData name="Selvana Abdelmesih" userId="c6ab20a4-1455-4ed1-bd9f-1f7c1148a7a3" providerId="ADAL" clId="{316D6682-B735-B046-A146-79C6A452F756}" dt="2023-12-04T02:31:13.458" v="3973" actId="165"/>
          <ac:cxnSpMkLst>
            <pc:docMk/>
            <pc:sldMk cId="2774759440" sldId="2147472768"/>
            <ac:cxnSpMk id="15" creationId="{D730841F-7250-C4E7-6B2D-AFAD19FF02D1}"/>
          </ac:cxnSpMkLst>
        </pc:cxnChg>
        <pc:cxnChg chg="mod topLvl">
          <ac:chgData name="Selvana Abdelmesih" userId="c6ab20a4-1455-4ed1-bd9f-1f7c1148a7a3" providerId="ADAL" clId="{316D6682-B735-B046-A146-79C6A452F756}" dt="2023-12-04T02:31:13.458" v="3973" actId="165"/>
          <ac:cxnSpMkLst>
            <pc:docMk/>
            <pc:sldMk cId="2774759440" sldId="2147472768"/>
            <ac:cxnSpMk id="17" creationId="{C4A2552E-335D-A371-0991-BAAF19BF9102}"/>
          </ac:cxnSpMkLst>
        </pc:cxnChg>
        <pc:cxnChg chg="mod">
          <ac:chgData name="Selvana Abdelmesih" userId="c6ab20a4-1455-4ed1-bd9f-1f7c1148a7a3" providerId="ADAL" clId="{316D6682-B735-B046-A146-79C6A452F756}" dt="2023-12-06T17:20:40.835" v="12367" actId="1076"/>
          <ac:cxnSpMkLst>
            <pc:docMk/>
            <pc:sldMk cId="2774759440" sldId="2147472768"/>
            <ac:cxnSpMk id="32" creationId="{DE333641-ED8A-5D37-E022-5A8E456F669F}"/>
          </ac:cxnSpMkLst>
        </pc:cxnChg>
        <pc:cxnChg chg="mod">
          <ac:chgData name="Selvana Abdelmesih" userId="c6ab20a4-1455-4ed1-bd9f-1f7c1148a7a3" providerId="ADAL" clId="{316D6682-B735-B046-A146-79C6A452F756}" dt="2023-12-06T17:20:53.797" v="12371" actId="1076"/>
          <ac:cxnSpMkLst>
            <pc:docMk/>
            <pc:sldMk cId="2774759440" sldId="2147472768"/>
            <ac:cxnSpMk id="33" creationId="{9A6B817F-C8EF-34A8-DA7F-693B0F65ABE3}"/>
          </ac:cxnSpMkLst>
        </pc:cxnChg>
        <pc:cxnChg chg="add del mod">
          <ac:chgData name="Selvana Abdelmesih" userId="c6ab20a4-1455-4ed1-bd9f-1f7c1148a7a3" providerId="ADAL" clId="{316D6682-B735-B046-A146-79C6A452F756}" dt="2023-12-04T02:05:13.962" v="2937" actId="478"/>
          <ac:cxnSpMkLst>
            <pc:docMk/>
            <pc:sldMk cId="2774759440" sldId="2147472768"/>
            <ac:cxnSpMk id="34" creationId="{0B0FC9DB-00B9-68AC-8806-14F183325059}"/>
          </ac:cxnSpMkLst>
        </pc:cxnChg>
        <pc:cxnChg chg="add del mod">
          <ac:chgData name="Selvana Abdelmesih" userId="c6ab20a4-1455-4ed1-bd9f-1f7c1148a7a3" providerId="ADAL" clId="{316D6682-B735-B046-A146-79C6A452F756}" dt="2023-12-04T02:05:48.956" v="2945"/>
          <ac:cxnSpMkLst>
            <pc:docMk/>
            <pc:sldMk cId="2774759440" sldId="2147472768"/>
            <ac:cxnSpMk id="36" creationId="{3E39049B-633A-0027-D510-0BEF5C2877B5}"/>
          </ac:cxnSpMkLst>
        </pc:cxnChg>
        <pc:cxnChg chg="add mod">
          <ac:chgData name="Selvana Abdelmesih" userId="c6ab20a4-1455-4ed1-bd9f-1f7c1148a7a3" providerId="ADAL" clId="{316D6682-B735-B046-A146-79C6A452F756}" dt="2023-12-04T02:06:31.570" v="2954" actId="171"/>
          <ac:cxnSpMkLst>
            <pc:docMk/>
            <pc:sldMk cId="2774759440" sldId="2147472768"/>
            <ac:cxnSpMk id="40" creationId="{DFA16259-C850-5060-9129-128FAB6D647C}"/>
          </ac:cxnSpMkLst>
        </pc:cxn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6T22:36:21.525" v="13096"/>
              <pc2:cmMkLst xmlns:pc2="http://schemas.microsoft.com/office/powerpoint/2019/9/main/command">
                <pc:docMk/>
                <pc:sldMk cId="2774759440" sldId="2147472768"/>
                <pc2:cmMk id="{8B9F9917-0D16-784C-8563-FF3B11160C21}"/>
              </pc2:cmMkLst>
            </pc226:cmChg>
            <pc226:cmChg xmlns:pc226="http://schemas.microsoft.com/office/powerpoint/2022/06/main/command" chg="mod">
              <pc226:chgData name="Selvana Abdelmesih" userId="c6ab20a4-1455-4ed1-bd9f-1f7c1148a7a3" providerId="ADAL" clId="{316D6682-B735-B046-A146-79C6A452F756}" dt="2023-12-06T22:56:30.897" v="13160"/>
              <pc2:cmMkLst xmlns:pc2="http://schemas.microsoft.com/office/powerpoint/2019/9/main/command">
                <pc:docMk/>
                <pc:sldMk cId="2774759440" sldId="2147472768"/>
                <pc2:cmMk id="{CFB17963-9D2B-F843-A979-D3364212ABDD}"/>
              </pc2:cmMkLst>
            </pc226:cmChg>
            <pc226:cmChg xmlns:pc226="http://schemas.microsoft.com/office/powerpoint/2022/06/main/command" chg="mod">
              <pc226:chgData name="Selvana Abdelmesih" userId="c6ab20a4-1455-4ed1-bd9f-1f7c1148a7a3" providerId="ADAL" clId="{316D6682-B735-B046-A146-79C6A452F756}" dt="2023-12-05T03:33:27.599" v="7781"/>
              <pc2:cmMkLst xmlns:pc2="http://schemas.microsoft.com/office/powerpoint/2019/9/main/command">
                <pc:docMk/>
                <pc:sldMk cId="2774759440" sldId="2147472768"/>
                <pc2:cmMk id="{A6481572-506B-FA4B-B36B-A658ECFC2EA0}"/>
              </pc2:cmMkLst>
            </pc226:cmChg>
            <pc226:cmChg xmlns:pc226="http://schemas.microsoft.com/office/powerpoint/2022/06/main/command" chg="mod">
              <pc226:chgData name="Selvana Abdelmesih" userId="c6ab20a4-1455-4ed1-bd9f-1f7c1148a7a3" providerId="ADAL" clId="{316D6682-B735-B046-A146-79C6A452F756}" dt="2023-12-07T15:02:42.385" v="13789" actId="2056"/>
              <pc2:cmMkLst xmlns:pc2="http://schemas.microsoft.com/office/powerpoint/2019/9/main/command">
                <pc:docMk/>
                <pc:sldMk cId="2774759440" sldId="2147472768"/>
                <pc2:cmMk id="{7D3D517E-046E-E844-A3EF-940B44724BF8}"/>
              </pc2:cmMkLst>
            </pc226:cmChg>
            <pc226:cmChg xmlns:pc226="http://schemas.microsoft.com/office/powerpoint/2022/06/main/command" chg="mod">
              <pc226:chgData name="Selvana Abdelmesih" userId="c6ab20a4-1455-4ed1-bd9f-1f7c1148a7a3" providerId="ADAL" clId="{316D6682-B735-B046-A146-79C6A452F756}" dt="2023-12-07T15:02:42.385" v="13789" actId="2056"/>
              <pc2:cmMkLst xmlns:pc2="http://schemas.microsoft.com/office/powerpoint/2019/9/main/command">
                <pc:docMk/>
                <pc:sldMk cId="2774759440" sldId="2147472768"/>
                <pc2:cmMk id="{F826ECA1-8470-6242-AD2F-ECD0A479B657}"/>
              </pc2:cmMkLst>
            </pc226:cmChg>
          </p:ext>
        </pc:extLst>
      </pc:sldChg>
      <pc:sldChg chg="addSp delSp modSp add del mod ord addCm modCm modNotesTx">
        <pc:chgData name="Selvana Abdelmesih" userId="c6ab20a4-1455-4ed1-bd9f-1f7c1148a7a3" providerId="ADAL" clId="{316D6682-B735-B046-A146-79C6A452F756}" dt="2023-12-07T23:23:38.999" v="14670" actId="478"/>
        <pc:sldMkLst>
          <pc:docMk/>
          <pc:sldMk cId="3788027327" sldId="2147472772"/>
        </pc:sldMkLst>
        <pc:spChg chg="mod">
          <ac:chgData name="Selvana Abdelmesih" userId="c6ab20a4-1455-4ed1-bd9f-1f7c1148a7a3" providerId="ADAL" clId="{316D6682-B735-B046-A146-79C6A452F756}" dt="2023-12-04T16:39:16.361" v="7101" actId="14100"/>
          <ac:spMkLst>
            <pc:docMk/>
            <pc:sldMk cId="3788027327" sldId="2147472772"/>
            <ac:spMk id="2" creationId="{518B0E26-7E7C-11CB-5561-52E23B2CE816}"/>
          </ac:spMkLst>
        </pc:spChg>
        <pc:spChg chg="del mod">
          <ac:chgData name="Selvana Abdelmesih" userId="c6ab20a4-1455-4ed1-bd9f-1f7c1148a7a3" providerId="ADAL" clId="{316D6682-B735-B046-A146-79C6A452F756}" dt="2023-12-05T16:04:53.605" v="8661" actId="478"/>
          <ac:spMkLst>
            <pc:docMk/>
            <pc:sldMk cId="3788027327" sldId="2147472772"/>
            <ac:spMk id="4" creationId="{5970219B-0EF1-AD93-D330-12F7055B0714}"/>
          </ac:spMkLst>
        </pc:spChg>
        <pc:spChg chg="del">
          <ac:chgData name="Selvana Abdelmesih" userId="c6ab20a4-1455-4ed1-bd9f-1f7c1148a7a3" providerId="ADAL" clId="{316D6682-B735-B046-A146-79C6A452F756}" dt="2023-12-07T23:23:38.999" v="14670" actId="478"/>
          <ac:spMkLst>
            <pc:docMk/>
            <pc:sldMk cId="3788027327" sldId="2147472772"/>
            <ac:spMk id="7" creationId="{1D80CA70-C4D1-D2C5-2719-C76141887100}"/>
          </ac:spMkLst>
        </pc:spChg>
        <pc:spChg chg="add del mod topLvl">
          <ac:chgData name="Selvana Abdelmesih" userId="c6ab20a4-1455-4ed1-bd9f-1f7c1148a7a3" providerId="ADAL" clId="{316D6682-B735-B046-A146-79C6A452F756}" dt="2023-12-05T21:29:41.596" v="9853" actId="478"/>
          <ac:spMkLst>
            <pc:docMk/>
            <pc:sldMk cId="3788027327" sldId="2147472772"/>
            <ac:spMk id="7" creationId="{F7A73D5B-66DC-6D01-5985-10316C6FA2AA}"/>
          </ac:spMkLst>
        </pc:spChg>
        <pc:spChg chg="add mod topLvl">
          <ac:chgData name="Selvana Abdelmesih" userId="c6ab20a4-1455-4ed1-bd9f-1f7c1148a7a3" providerId="ADAL" clId="{316D6682-B735-B046-A146-79C6A452F756}" dt="2023-12-05T21:30:37.200" v="9869" actId="1076"/>
          <ac:spMkLst>
            <pc:docMk/>
            <pc:sldMk cId="3788027327" sldId="2147472772"/>
            <ac:spMk id="8" creationId="{B540E40E-4C25-92D9-6D62-C2602977C104}"/>
          </ac:spMkLst>
        </pc:spChg>
        <pc:spChg chg="add del mod">
          <ac:chgData name="Selvana Abdelmesih" userId="c6ab20a4-1455-4ed1-bd9f-1f7c1148a7a3" providerId="ADAL" clId="{316D6682-B735-B046-A146-79C6A452F756}" dt="2023-12-04T02:48:03.554" v="4242" actId="478"/>
          <ac:spMkLst>
            <pc:docMk/>
            <pc:sldMk cId="3788027327" sldId="2147472772"/>
            <ac:spMk id="8" creationId="{D8665735-943A-3F56-652D-A72633ACDAC4}"/>
          </ac:spMkLst>
        </pc:spChg>
        <pc:spChg chg="mod topLvl">
          <ac:chgData name="Selvana Abdelmesih" userId="c6ab20a4-1455-4ed1-bd9f-1f7c1148a7a3" providerId="ADAL" clId="{316D6682-B735-B046-A146-79C6A452F756}" dt="2023-12-06T22:28:18.158" v="13028" actId="165"/>
          <ac:spMkLst>
            <pc:docMk/>
            <pc:sldMk cId="3788027327" sldId="2147472772"/>
            <ac:spMk id="10" creationId="{86E0C02D-1859-1455-578E-34BF3FD2586A}"/>
          </ac:spMkLst>
        </pc:spChg>
        <pc:spChg chg="mod topLvl">
          <ac:chgData name="Selvana Abdelmesih" userId="c6ab20a4-1455-4ed1-bd9f-1f7c1148a7a3" providerId="ADAL" clId="{316D6682-B735-B046-A146-79C6A452F756}" dt="2023-12-06T22:28:18.158" v="13028" actId="165"/>
          <ac:spMkLst>
            <pc:docMk/>
            <pc:sldMk cId="3788027327" sldId="2147472772"/>
            <ac:spMk id="11" creationId="{A8DA61CE-44B8-168C-FD6C-6F7184353943}"/>
          </ac:spMkLst>
        </pc:spChg>
        <pc:spChg chg="mod topLvl">
          <ac:chgData name="Selvana Abdelmesih" userId="c6ab20a4-1455-4ed1-bd9f-1f7c1148a7a3" providerId="ADAL" clId="{316D6682-B735-B046-A146-79C6A452F756}" dt="2023-12-06T22:28:18.158" v="13028" actId="165"/>
          <ac:spMkLst>
            <pc:docMk/>
            <pc:sldMk cId="3788027327" sldId="2147472772"/>
            <ac:spMk id="12" creationId="{F860A3A6-9115-CA72-750B-EF40DBB81E77}"/>
          </ac:spMkLst>
        </pc:spChg>
        <pc:spChg chg="mod topLvl">
          <ac:chgData name="Selvana Abdelmesih" userId="c6ab20a4-1455-4ed1-bd9f-1f7c1148a7a3" providerId="ADAL" clId="{316D6682-B735-B046-A146-79C6A452F756}" dt="2023-12-06T22:28:18.158" v="13028" actId="165"/>
          <ac:spMkLst>
            <pc:docMk/>
            <pc:sldMk cId="3788027327" sldId="2147472772"/>
            <ac:spMk id="13" creationId="{A34B285D-8D76-5886-246C-FA818436E760}"/>
          </ac:spMkLst>
        </pc:spChg>
        <pc:spChg chg="mod topLvl">
          <ac:chgData name="Selvana Abdelmesih" userId="c6ab20a4-1455-4ed1-bd9f-1f7c1148a7a3" providerId="ADAL" clId="{316D6682-B735-B046-A146-79C6A452F756}" dt="2023-12-06T22:28:18.158" v="13028" actId="165"/>
          <ac:spMkLst>
            <pc:docMk/>
            <pc:sldMk cId="3788027327" sldId="2147472772"/>
            <ac:spMk id="14" creationId="{636F0641-6781-A812-4DE0-AC8D0E7C06BB}"/>
          </ac:spMkLst>
        </pc:spChg>
        <pc:spChg chg="mod topLvl">
          <ac:chgData name="Selvana Abdelmesih" userId="c6ab20a4-1455-4ed1-bd9f-1f7c1148a7a3" providerId="ADAL" clId="{316D6682-B735-B046-A146-79C6A452F756}" dt="2023-12-06T22:28:18.158" v="13028" actId="165"/>
          <ac:spMkLst>
            <pc:docMk/>
            <pc:sldMk cId="3788027327" sldId="2147472772"/>
            <ac:spMk id="15" creationId="{BB8B56F8-8A97-F775-22BA-7AD410A39356}"/>
          </ac:spMkLst>
        </pc:spChg>
        <pc:spChg chg="mod topLvl">
          <ac:chgData name="Selvana Abdelmesih" userId="c6ab20a4-1455-4ed1-bd9f-1f7c1148a7a3" providerId="ADAL" clId="{316D6682-B735-B046-A146-79C6A452F756}" dt="2023-12-06T22:27:44.966" v="13022" actId="1076"/>
          <ac:spMkLst>
            <pc:docMk/>
            <pc:sldMk cId="3788027327" sldId="2147472772"/>
            <ac:spMk id="18" creationId="{959F11B2-E463-AB08-5459-34047CD1E24D}"/>
          </ac:spMkLst>
        </pc:spChg>
        <pc:spChg chg="mod topLvl">
          <ac:chgData name="Selvana Abdelmesih" userId="c6ab20a4-1455-4ed1-bd9f-1f7c1148a7a3" providerId="ADAL" clId="{316D6682-B735-B046-A146-79C6A452F756}" dt="2023-12-06T22:28:18.158" v="13028" actId="165"/>
          <ac:spMkLst>
            <pc:docMk/>
            <pc:sldMk cId="3788027327" sldId="2147472772"/>
            <ac:spMk id="19" creationId="{04BDA3CC-6608-D8F2-CCB3-3388DB82EAB3}"/>
          </ac:spMkLst>
        </pc:spChg>
        <pc:spChg chg="mod topLvl">
          <ac:chgData name="Selvana Abdelmesih" userId="c6ab20a4-1455-4ed1-bd9f-1f7c1148a7a3" providerId="ADAL" clId="{316D6682-B735-B046-A146-79C6A452F756}" dt="2023-12-06T22:28:18.158" v="13028" actId="165"/>
          <ac:spMkLst>
            <pc:docMk/>
            <pc:sldMk cId="3788027327" sldId="2147472772"/>
            <ac:spMk id="20" creationId="{F9CF408B-65DE-777D-BBDC-56CBBBF57B77}"/>
          </ac:spMkLst>
        </pc:spChg>
        <pc:spChg chg="mod topLvl">
          <ac:chgData name="Selvana Abdelmesih" userId="c6ab20a4-1455-4ed1-bd9f-1f7c1148a7a3" providerId="ADAL" clId="{316D6682-B735-B046-A146-79C6A452F756}" dt="2023-12-06T22:28:18.158" v="13028" actId="165"/>
          <ac:spMkLst>
            <pc:docMk/>
            <pc:sldMk cId="3788027327" sldId="2147472772"/>
            <ac:spMk id="22" creationId="{910FC786-3223-2E1E-5C51-2D0E5363FCD6}"/>
          </ac:spMkLst>
        </pc:spChg>
        <pc:spChg chg="mod topLvl">
          <ac:chgData name="Selvana Abdelmesih" userId="c6ab20a4-1455-4ed1-bd9f-1f7c1148a7a3" providerId="ADAL" clId="{316D6682-B735-B046-A146-79C6A452F756}" dt="2023-12-06T22:28:18.158" v="13028" actId="165"/>
          <ac:spMkLst>
            <pc:docMk/>
            <pc:sldMk cId="3788027327" sldId="2147472772"/>
            <ac:spMk id="23" creationId="{9B7779B6-0122-5E53-EF2B-ED08A8335402}"/>
          </ac:spMkLst>
        </pc:spChg>
        <pc:spChg chg="mod topLvl">
          <ac:chgData name="Selvana Abdelmesih" userId="c6ab20a4-1455-4ed1-bd9f-1f7c1148a7a3" providerId="ADAL" clId="{316D6682-B735-B046-A146-79C6A452F756}" dt="2023-12-06T22:28:18.158" v="13028" actId="165"/>
          <ac:spMkLst>
            <pc:docMk/>
            <pc:sldMk cId="3788027327" sldId="2147472772"/>
            <ac:spMk id="24" creationId="{FD1748AC-0539-8EF2-DED2-B26D0DB17A18}"/>
          </ac:spMkLst>
        </pc:spChg>
        <pc:spChg chg="mod topLvl">
          <ac:chgData name="Selvana Abdelmesih" userId="c6ab20a4-1455-4ed1-bd9f-1f7c1148a7a3" providerId="ADAL" clId="{316D6682-B735-B046-A146-79C6A452F756}" dt="2023-12-06T22:27:44.966" v="13022" actId="1076"/>
          <ac:spMkLst>
            <pc:docMk/>
            <pc:sldMk cId="3788027327" sldId="2147472772"/>
            <ac:spMk id="25" creationId="{79A77A03-FF31-2BA7-721C-426BEA6A41BF}"/>
          </ac:spMkLst>
        </pc:spChg>
        <pc:spChg chg="add del mod">
          <ac:chgData name="Selvana Abdelmesih" userId="c6ab20a4-1455-4ed1-bd9f-1f7c1148a7a3" providerId="ADAL" clId="{316D6682-B735-B046-A146-79C6A452F756}" dt="2023-12-05T20:15:43.026" v="9421" actId="478"/>
          <ac:spMkLst>
            <pc:docMk/>
            <pc:sldMk cId="3788027327" sldId="2147472772"/>
            <ac:spMk id="26" creationId="{22FA3A71-42CD-EBAA-0D41-8EED2B3171AB}"/>
          </ac:spMkLst>
        </pc:spChg>
        <pc:spChg chg="mod topLvl">
          <ac:chgData name="Selvana Abdelmesih" userId="c6ab20a4-1455-4ed1-bd9f-1f7c1148a7a3" providerId="ADAL" clId="{316D6682-B735-B046-A146-79C6A452F756}" dt="2023-12-06T22:28:18.158" v="13028" actId="165"/>
          <ac:spMkLst>
            <pc:docMk/>
            <pc:sldMk cId="3788027327" sldId="2147472772"/>
            <ac:spMk id="29" creationId="{702AA0E3-8105-C347-D723-9FF3BB5E564D}"/>
          </ac:spMkLst>
        </pc:spChg>
        <pc:spChg chg="mod topLvl">
          <ac:chgData name="Selvana Abdelmesih" userId="c6ab20a4-1455-4ed1-bd9f-1f7c1148a7a3" providerId="ADAL" clId="{316D6682-B735-B046-A146-79C6A452F756}" dt="2023-12-06T22:28:18.158" v="13028" actId="165"/>
          <ac:spMkLst>
            <pc:docMk/>
            <pc:sldMk cId="3788027327" sldId="2147472772"/>
            <ac:spMk id="30" creationId="{98A2EA51-FD48-CDC2-0784-3C206C558BA3}"/>
          </ac:spMkLst>
        </pc:spChg>
        <pc:spChg chg="mod topLvl">
          <ac:chgData name="Selvana Abdelmesih" userId="c6ab20a4-1455-4ed1-bd9f-1f7c1148a7a3" providerId="ADAL" clId="{316D6682-B735-B046-A146-79C6A452F756}" dt="2023-12-06T22:28:18.158" v="13028" actId="165"/>
          <ac:spMkLst>
            <pc:docMk/>
            <pc:sldMk cId="3788027327" sldId="2147472772"/>
            <ac:spMk id="31" creationId="{2DE51F3D-459A-37E2-532B-4E5EC0EAE6F8}"/>
          </ac:spMkLst>
        </pc:spChg>
        <pc:spChg chg="mod topLvl">
          <ac:chgData name="Selvana Abdelmesih" userId="c6ab20a4-1455-4ed1-bd9f-1f7c1148a7a3" providerId="ADAL" clId="{316D6682-B735-B046-A146-79C6A452F756}" dt="2023-12-06T22:28:18.158" v="13028" actId="165"/>
          <ac:spMkLst>
            <pc:docMk/>
            <pc:sldMk cId="3788027327" sldId="2147472772"/>
            <ac:spMk id="32" creationId="{AF8FA2D7-355B-ABE7-CE42-9A9FF7928ED5}"/>
          </ac:spMkLst>
        </pc:spChg>
        <pc:spChg chg="mod topLvl">
          <ac:chgData name="Selvana Abdelmesih" userId="c6ab20a4-1455-4ed1-bd9f-1f7c1148a7a3" providerId="ADAL" clId="{316D6682-B735-B046-A146-79C6A452F756}" dt="2023-12-06T22:28:18.158" v="13028" actId="165"/>
          <ac:spMkLst>
            <pc:docMk/>
            <pc:sldMk cId="3788027327" sldId="2147472772"/>
            <ac:spMk id="33" creationId="{958489C4-809B-75AA-4949-E04B2EB2FCA0}"/>
          </ac:spMkLst>
        </pc:spChg>
        <pc:spChg chg="mod topLvl">
          <ac:chgData name="Selvana Abdelmesih" userId="c6ab20a4-1455-4ed1-bd9f-1f7c1148a7a3" providerId="ADAL" clId="{316D6682-B735-B046-A146-79C6A452F756}" dt="2023-12-06T22:28:18.158" v="13028" actId="165"/>
          <ac:spMkLst>
            <pc:docMk/>
            <pc:sldMk cId="3788027327" sldId="2147472772"/>
            <ac:spMk id="34" creationId="{FBAEEF08-CEA0-F8C2-15A6-4E7BEE878A77}"/>
          </ac:spMkLst>
        </pc:spChg>
        <pc:spChg chg="mod topLvl">
          <ac:chgData name="Selvana Abdelmesih" userId="c6ab20a4-1455-4ed1-bd9f-1f7c1148a7a3" providerId="ADAL" clId="{316D6682-B735-B046-A146-79C6A452F756}" dt="2023-12-06T22:28:18.158" v="13028" actId="165"/>
          <ac:spMkLst>
            <pc:docMk/>
            <pc:sldMk cId="3788027327" sldId="2147472772"/>
            <ac:spMk id="35" creationId="{8EAA2A12-2C10-EAAE-1F8E-088C779B66AC}"/>
          </ac:spMkLst>
        </pc:spChg>
        <pc:spChg chg="mod topLvl">
          <ac:chgData name="Selvana Abdelmesih" userId="c6ab20a4-1455-4ed1-bd9f-1f7c1148a7a3" providerId="ADAL" clId="{316D6682-B735-B046-A146-79C6A452F756}" dt="2023-12-06T22:28:18.158" v="13028" actId="165"/>
          <ac:spMkLst>
            <pc:docMk/>
            <pc:sldMk cId="3788027327" sldId="2147472772"/>
            <ac:spMk id="36" creationId="{6033EF6F-169C-10EE-06A1-2CB78B97CE15}"/>
          </ac:spMkLst>
        </pc:spChg>
        <pc:spChg chg="mod topLvl">
          <ac:chgData name="Selvana Abdelmesih" userId="c6ab20a4-1455-4ed1-bd9f-1f7c1148a7a3" providerId="ADAL" clId="{316D6682-B735-B046-A146-79C6A452F756}" dt="2023-12-07T19:20:23.552" v="14563" actId="114"/>
          <ac:spMkLst>
            <pc:docMk/>
            <pc:sldMk cId="3788027327" sldId="2147472772"/>
            <ac:spMk id="37" creationId="{DF628D85-8443-134C-44EC-7950101A1F18}"/>
          </ac:spMkLst>
        </pc:spChg>
        <pc:spChg chg="mod topLvl">
          <ac:chgData name="Selvana Abdelmesih" userId="c6ab20a4-1455-4ed1-bd9f-1f7c1148a7a3" providerId="ADAL" clId="{316D6682-B735-B046-A146-79C6A452F756}" dt="2023-12-06T22:28:18.158" v="13028" actId="165"/>
          <ac:spMkLst>
            <pc:docMk/>
            <pc:sldMk cId="3788027327" sldId="2147472772"/>
            <ac:spMk id="38" creationId="{6A8E9DF2-B161-ECFA-295B-0B0F74EE395C}"/>
          </ac:spMkLst>
        </pc:spChg>
        <pc:spChg chg="mod topLvl">
          <ac:chgData name="Selvana Abdelmesih" userId="c6ab20a4-1455-4ed1-bd9f-1f7c1148a7a3" providerId="ADAL" clId="{316D6682-B735-B046-A146-79C6A452F756}" dt="2023-12-06T22:28:18.158" v="13028" actId="165"/>
          <ac:spMkLst>
            <pc:docMk/>
            <pc:sldMk cId="3788027327" sldId="2147472772"/>
            <ac:spMk id="39" creationId="{595B9AD8-5E8A-3C40-59AD-7EF7D590AC7C}"/>
          </ac:spMkLst>
        </pc:spChg>
        <pc:spChg chg="mod topLvl">
          <ac:chgData name="Selvana Abdelmesih" userId="c6ab20a4-1455-4ed1-bd9f-1f7c1148a7a3" providerId="ADAL" clId="{316D6682-B735-B046-A146-79C6A452F756}" dt="2023-12-06T22:28:18.158" v="13028" actId="165"/>
          <ac:spMkLst>
            <pc:docMk/>
            <pc:sldMk cId="3788027327" sldId="2147472772"/>
            <ac:spMk id="40" creationId="{D763D598-9F12-61AD-5941-62EB2623ADE8}"/>
          </ac:spMkLst>
        </pc:spChg>
        <pc:spChg chg="mod topLvl">
          <ac:chgData name="Selvana Abdelmesih" userId="c6ab20a4-1455-4ed1-bd9f-1f7c1148a7a3" providerId="ADAL" clId="{316D6682-B735-B046-A146-79C6A452F756}" dt="2023-12-06T22:28:18.158" v="13028" actId="165"/>
          <ac:spMkLst>
            <pc:docMk/>
            <pc:sldMk cId="3788027327" sldId="2147472772"/>
            <ac:spMk id="41" creationId="{E267E145-6AA2-ED68-6DCA-2994E39BB505}"/>
          </ac:spMkLst>
        </pc:spChg>
        <pc:spChg chg="mod topLvl">
          <ac:chgData name="Selvana Abdelmesih" userId="c6ab20a4-1455-4ed1-bd9f-1f7c1148a7a3" providerId="ADAL" clId="{316D6682-B735-B046-A146-79C6A452F756}" dt="2023-12-06T22:28:18.158" v="13028" actId="165"/>
          <ac:spMkLst>
            <pc:docMk/>
            <pc:sldMk cId="3788027327" sldId="2147472772"/>
            <ac:spMk id="42" creationId="{2F6A94DB-4E93-C29D-74DE-5718B5A8AA18}"/>
          </ac:spMkLst>
        </pc:spChg>
        <pc:spChg chg="mod topLvl">
          <ac:chgData name="Selvana Abdelmesih" userId="c6ab20a4-1455-4ed1-bd9f-1f7c1148a7a3" providerId="ADAL" clId="{316D6682-B735-B046-A146-79C6A452F756}" dt="2023-12-06T22:28:18.158" v="13028" actId="165"/>
          <ac:spMkLst>
            <pc:docMk/>
            <pc:sldMk cId="3788027327" sldId="2147472772"/>
            <ac:spMk id="43" creationId="{202D95C5-7A37-0232-53AE-705C252FEE7C}"/>
          </ac:spMkLst>
        </pc:spChg>
        <pc:spChg chg="mod topLvl">
          <ac:chgData name="Selvana Abdelmesih" userId="c6ab20a4-1455-4ed1-bd9f-1f7c1148a7a3" providerId="ADAL" clId="{316D6682-B735-B046-A146-79C6A452F756}" dt="2023-12-06T22:28:18.158" v="13028" actId="165"/>
          <ac:spMkLst>
            <pc:docMk/>
            <pc:sldMk cId="3788027327" sldId="2147472772"/>
            <ac:spMk id="44" creationId="{D46DC6A5-859A-538F-8D9F-809F50B7593F}"/>
          </ac:spMkLst>
        </pc:spChg>
        <pc:spChg chg="mod topLvl">
          <ac:chgData name="Selvana Abdelmesih" userId="c6ab20a4-1455-4ed1-bd9f-1f7c1148a7a3" providerId="ADAL" clId="{316D6682-B735-B046-A146-79C6A452F756}" dt="2023-12-06T22:28:18.158" v="13028" actId="165"/>
          <ac:spMkLst>
            <pc:docMk/>
            <pc:sldMk cId="3788027327" sldId="2147472772"/>
            <ac:spMk id="45" creationId="{27A3C8BF-44A2-7636-BDD5-B9C98E177D43}"/>
          </ac:spMkLst>
        </pc:spChg>
        <pc:spChg chg="mod topLvl">
          <ac:chgData name="Selvana Abdelmesih" userId="c6ab20a4-1455-4ed1-bd9f-1f7c1148a7a3" providerId="ADAL" clId="{316D6682-B735-B046-A146-79C6A452F756}" dt="2023-12-06T22:28:18.158" v="13028" actId="165"/>
          <ac:spMkLst>
            <pc:docMk/>
            <pc:sldMk cId="3788027327" sldId="2147472772"/>
            <ac:spMk id="46" creationId="{8B68D3F3-2D84-D170-5346-C3E769AF195F}"/>
          </ac:spMkLst>
        </pc:spChg>
        <pc:spChg chg="mod">
          <ac:chgData name="Selvana Abdelmesih" userId="c6ab20a4-1455-4ed1-bd9f-1f7c1148a7a3" providerId="ADAL" clId="{316D6682-B735-B046-A146-79C6A452F756}" dt="2023-12-05T21:19:48.115" v="9756" actId="20577"/>
          <ac:spMkLst>
            <pc:docMk/>
            <pc:sldMk cId="3788027327" sldId="2147472772"/>
            <ac:spMk id="50" creationId="{5C67D057-EDBC-3C23-B724-01D618724DC4}"/>
          </ac:spMkLst>
        </pc:spChg>
        <pc:spChg chg="mod topLvl">
          <ac:chgData name="Selvana Abdelmesih" userId="c6ab20a4-1455-4ed1-bd9f-1f7c1148a7a3" providerId="ADAL" clId="{316D6682-B735-B046-A146-79C6A452F756}" dt="2023-12-06T22:27:44.966" v="13022" actId="1076"/>
          <ac:spMkLst>
            <pc:docMk/>
            <pc:sldMk cId="3788027327" sldId="2147472772"/>
            <ac:spMk id="52" creationId="{84CF667E-A6F8-A47C-C50D-0DFF85B4E366}"/>
          </ac:spMkLst>
        </pc:spChg>
        <pc:spChg chg="mod topLvl">
          <ac:chgData name="Selvana Abdelmesih" userId="c6ab20a4-1455-4ed1-bd9f-1f7c1148a7a3" providerId="ADAL" clId="{316D6682-B735-B046-A146-79C6A452F756}" dt="2023-12-06T22:28:18.158" v="13028" actId="165"/>
          <ac:spMkLst>
            <pc:docMk/>
            <pc:sldMk cId="3788027327" sldId="2147472772"/>
            <ac:spMk id="53" creationId="{9FDB8B79-AB5C-66E5-791C-E2CBA794343E}"/>
          </ac:spMkLst>
        </pc:spChg>
        <pc:spChg chg="mod topLvl">
          <ac:chgData name="Selvana Abdelmesih" userId="c6ab20a4-1455-4ed1-bd9f-1f7c1148a7a3" providerId="ADAL" clId="{316D6682-B735-B046-A146-79C6A452F756}" dt="2023-12-06T22:28:18.158" v="13028" actId="165"/>
          <ac:spMkLst>
            <pc:docMk/>
            <pc:sldMk cId="3788027327" sldId="2147472772"/>
            <ac:spMk id="54" creationId="{18008816-3A0A-80D6-D7F8-7B6A77A4819A}"/>
          </ac:spMkLst>
        </pc:spChg>
        <pc:spChg chg="mod topLvl">
          <ac:chgData name="Selvana Abdelmesih" userId="c6ab20a4-1455-4ed1-bd9f-1f7c1148a7a3" providerId="ADAL" clId="{316D6682-B735-B046-A146-79C6A452F756}" dt="2023-12-06T22:28:18.158" v="13028" actId="165"/>
          <ac:spMkLst>
            <pc:docMk/>
            <pc:sldMk cId="3788027327" sldId="2147472772"/>
            <ac:spMk id="55" creationId="{768D8F3E-1527-E60C-57BB-99718B83568D}"/>
          </ac:spMkLst>
        </pc:spChg>
        <pc:spChg chg="mod topLvl">
          <ac:chgData name="Selvana Abdelmesih" userId="c6ab20a4-1455-4ed1-bd9f-1f7c1148a7a3" providerId="ADAL" clId="{316D6682-B735-B046-A146-79C6A452F756}" dt="2023-12-06T22:28:18.158" v="13028" actId="165"/>
          <ac:spMkLst>
            <pc:docMk/>
            <pc:sldMk cId="3788027327" sldId="2147472772"/>
            <ac:spMk id="56" creationId="{98242D98-9E9B-6BE0-28B6-EF0C3211CE67}"/>
          </ac:spMkLst>
        </pc:spChg>
        <pc:spChg chg="mod topLvl">
          <ac:chgData name="Selvana Abdelmesih" userId="c6ab20a4-1455-4ed1-bd9f-1f7c1148a7a3" providerId="ADAL" clId="{316D6682-B735-B046-A146-79C6A452F756}" dt="2023-12-06T22:28:18.158" v="13028" actId="165"/>
          <ac:spMkLst>
            <pc:docMk/>
            <pc:sldMk cId="3788027327" sldId="2147472772"/>
            <ac:spMk id="57" creationId="{7622C7B5-BB48-39C8-6958-C29C4C677025}"/>
          </ac:spMkLst>
        </pc:spChg>
        <pc:spChg chg="mod topLvl">
          <ac:chgData name="Selvana Abdelmesih" userId="c6ab20a4-1455-4ed1-bd9f-1f7c1148a7a3" providerId="ADAL" clId="{316D6682-B735-B046-A146-79C6A452F756}" dt="2023-12-06T22:28:18.158" v="13028" actId="165"/>
          <ac:spMkLst>
            <pc:docMk/>
            <pc:sldMk cId="3788027327" sldId="2147472772"/>
            <ac:spMk id="58" creationId="{E05EB69F-41AE-81B3-ED5F-94E508455BC8}"/>
          </ac:spMkLst>
        </pc:spChg>
        <pc:spChg chg="mod topLvl">
          <ac:chgData name="Selvana Abdelmesih" userId="c6ab20a4-1455-4ed1-bd9f-1f7c1148a7a3" providerId="ADAL" clId="{316D6682-B735-B046-A146-79C6A452F756}" dt="2023-12-06T22:28:18.158" v="13028" actId="165"/>
          <ac:spMkLst>
            <pc:docMk/>
            <pc:sldMk cId="3788027327" sldId="2147472772"/>
            <ac:spMk id="59" creationId="{5FFF7DC6-4E4E-9625-899E-2CAEDEB2B1CA}"/>
          </ac:spMkLst>
        </pc:spChg>
        <pc:spChg chg="mod topLvl">
          <ac:chgData name="Selvana Abdelmesih" userId="c6ab20a4-1455-4ed1-bd9f-1f7c1148a7a3" providerId="ADAL" clId="{316D6682-B735-B046-A146-79C6A452F756}" dt="2023-12-06T22:28:18.158" v="13028" actId="165"/>
          <ac:spMkLst>
            <pc:docMk/>
            <pc:sldMk cId="3788027327" sldId="2147472772"/>
            <ac:spMk id="60" creationId="{45AE2B55-C8A0-1ADC-18E0-643DD3204BF3}"/>
          </ac:spMkLst>
        </pc:spChg>
        <pc:spChg chg="mod">
          <ac:chgData name="Selvana Abdelmesih" userId="c6ab20a4-1455-4ed1-bd9f-1f7c1148a7a3" providerId="ADAL" clId="{316D6682-B735-B046-A146-79C6A452F756}" dt="2023-12-05T21:19:46.420" v="9755" actId="20577"/>
          <ac:spMkLst>
            <pc:docMk/>
            <pc:sldMk cId="3788027327" sldId="2147472772"/>
            <ac:spMk id="62" creationId="{10AD6ABF-FD6E-49A7-DF2B-BFBE8711A217}"/>
          </ac:spMkLst>
        </pc:spChg>
        <pc:spChg chg="mod">
          <ac:chgData name="Selvana Abdelmesih" userId="c6ab20a4-1455-4ed1-bd9f-1f7c1148a7a3" providerId="ADAL" clId="{316D6682-B735-B046-A146-79C6A452F756}" dt="2023-12-05T21:19:44.530" v="9754" actId="20577"/>
          <ac:spMkLst>
            <pc:docMk/>
            <pc:sldMk cId="3788027327" sldId="2147472772"/>
            <ac:spMk id="1024" creationId="{756414B4-2EEC-AC22-BD25-8206FB22B809}"/>
          </ac:spMkLst>
        </pc:spChg>
        <pc:spChg chg="del mod">
          <ac:chgData name="Selvana Abdelmesih" userId="c6ab20a4-1455-4ed1-bd9f-1f7c1148a7a3" providerId="ADAL" clId="{316D6682-B735-B046-A146-79C6A452F756}" dt="2023-12-05T21:19:51.634" v="9757" actId="478"/>
          <ac:spMkLst>
            <pc:docMk/>
            <pc:sldMk cId="3788027327" sldId="2147472772"/>
            <ac:spMk id="1029" creationId="{5ACE326C-6469-70FF-0316-D29EE1D2B068}"/>
          </ac:spMkLst>
        </pc:spChg>
        <pc:spChg chg="mod">
          <ac:chgData name="Selvana Abdelmesih" userId="c6ab20a4-1455-4ed1-bd9f-1f7c1148a7a3" providerId="ADAL" clId="{316D6682-B735-B046-A146-79C6A452F756}" dt="2023-12-05T21:21:06.057" v="9770" actId="688"/>
          <ac:spMkLst>
            <pc:docMk/>
            <pc:sldMk cId="3788027327" sldId="2147472772"/>
            <ac:spMk id="1030" creationId="{28373869-23FC-3990-781C-2BF4CB34B5D8}"/>
          </ac:spMkLst>
        </pc:spChg>
        <pc:spChg chg="mod">
          <ac:chgData name="Selvana Abdelmesih" userId="c6ab20a4-1455-4ed1-bd9f-1f7c1148a7a3" providerId="ADAL" clId="{316D6682-B735-B046-A146-79C6A452F756}" dt="2023-12-05T21:19:33.800" v="9751"/>
          <ac:spMkLst>
            <pc:docMk/>
            <pc:sldMk cId="3788027327" sldId="2147472772"/>
            <ac:spMk id="1031" creationId="{5B9D1E81-F3A3-08D2-C061-5F25242B7D42}"/>
          </ac:spMkLst>
        </pc:spChg>
        <pc:spChg chg="mod">
          <ac:chgData name="Selvana Abdelmesih" userId="c6ab20a4-1455-4ed1-bd9f-1f7c1148a7a3" providerId="ADAL" clId="{316D6682-B735-B046-A146-79C6A452F756}" dt="2023-12-05T21:19:33.800" v="9751"/>
          <ac:spMkLst>
            <pc:docMk/>
            <pc:sldMk cId="3788027327" sldId="2147472772"/>
            <ac:spMk id="1032" creationId="{AFF76671-8585-28E5-1FDE-843245694628}"/>
          </ac:spMkLst>
        </pc:spChg>
        <pc:spChg chg="mod">
          <ac:chgData name="Selvana Abdelmesih" userId="c6ab20a4-1455-4ed1-bd9f-1f7c1148a7a3" providerId="ADAL" clId="{316D6682-B735-B046-A146-79C6A452F756}" dt="2023-12-05T21:19:33.800" v="9751"/>
          <ac:spMkLst>
            <pc:docMk/>
            <pc:sldMk cId="3788027327" sldId="2147472772"/>
            <ac:spMk id="1033" creationId="{382881B9-145F-EDA5-0337-454C4879E458}"/>
          </ac:spMkLst>
        </pc:spChg>
        <pc:spChg chg="mod">
          <ac:chgData name="Selvana Abdelmesih" userId="c6ab20a4-1455-4ed1-bd9f-1f7c1148a7a3" providerId="ADAL" clId="{316D6682-B735-B046-A146-79C6A452F756}" dt="2023-12-05T21:19:33.800" v="9751"/>
          <ac:spMkLst>
            <pc:docMk/>
            <pc:sldMk cId="3788027327" sldId="2147472772"/>
            <ac:spMk id="1035" creationId="{F99F3E29-81B8-8ED3-D954-185F588F3FB7}"/>
          </ac:spMkLst>
        </pc:spChg>
        <pc:spChg chg="mod">
          <ac:chgData name="Selvana Abdelmesih" userId="c6ab20a4-1455-4ed1-bd9f-1f7c1148a7a3" providerId="ADAL" clId="{316D6682-B735-B046-A146-79C6A452F756}" dt="2023-12-05T21:19:33.800" v="9751"/>
          <ac:spMkLst>
            <pc:docMk/>
            <pc:sldMk cId="3788027327" sldId="2147472772"/>
            <ac:spMk id="1036" creationId="{E2B0D3E4-D3EF-285B-8767-DCEBB47B01CA}"/>
          </ac:spMkLst>
        </pc:spChg>
        <pc:spChg chg="mod">
          <ac:chgData name="Selvana Abdelmesih" userId="c6ab20a4-1455-4ed1-bd9f-1f7c1148a7a3" providerId="ADAL" clId="{316D6682-B735-B046-A146-79C6A452F756}" dt="2023-12-05T21:19:33.800" v="9751"/>
          <ac:spMkLst>
            <pc:docMk/>
            <pc:sldMk cId="3788027327" sldId="2147472772"/>
            <ac:spMk id="1037" creationId="{DB641C1E-D942-32B8-D4B2-C419DF0023C3}"/>
          </ac:spMkLst>
        </pc:spChg>
        <pc:spChg chg="mod">
          <ac:chgData name="Selvana Abdelmesih" userId="c6ab20a4-1455-4ed1-bd9f-1f7c1148a7a3" providerId="ADAL" clId="{316D6682-B735-B046-A146-79C6A452F756}" dt="2023-12-05T21:19:33.800" v="9751"/>
          <ac:spMkLst>
            <pc:docMk/>
            <pc:sldMk cId="3788027327" sldId="2147472772"/>
            <ac:spMk id="1039" creationId="{D8061DC7-1AF4-AF2A-9BC4-237316F355BF}"/>
          </ac:spMkLst>
        </pc:spChg>
        <pc:spChg chg="mod">
          <ac:chgData name="Selvana Abdelmesih" userId="c6ab20a4-1455-4ed1-bd9f-1f7c1148a7a3" providerId="ADAL" clId="{316D6682-B735-B046-A146-79C6A452F756}" dt="2023-12-05T21:19:33.800" v="9751"/>
          <ac:spMkLst>
            <pc:docMk/>
            <pc:sldMk cId="3788027327" sldId="2147472772"/>
            <ac:spMk id="1040" creationId="{568D59B3-D3B8-2A3B-9CA4-3A322BCC3299}"/>
          </ac:spMkLst>
        </pc:spChg>
        <pc:spChg chg="mod">
          <ac:chgData name="Selvana Abdelmesih" userId="c6ab20a4-1455-4ed1-bd9f-1f7c1148a7a3" providerId="ADAL" clId="{316D6682-B735-B046-A146-79C6A452F756}" dt="2023-12-05T21:19:33.800" v="9751"/>
          <ac:spMkLst>
            <pc:docMk/>
            <pc:sldMk cId="3788027327" sldId="2147472772"/>
            <ac:spMk id="1041" creationId="{916E442D-4514-1CFB-8202-7C50C23D2FCB}"/>
          </ac:spMkLst>
        </pc:spChg>
        <pc:spChg chg="add mod">
          <ac:chgData name="Selvana Abdelmesih" userId="c6ab20a4-1455-4ed1-bd9f-1f7c1148a7a3" providerId="ADAL" clId="{316D6682-B735-B046-A146-79C6A452F756}" dt="2023-12-05T21:26:59.172" v="9822" actId="1076"/>
          <ac:spMkLst>
            <pc:docMk/>
            <pc:sldMk cId="3788027327" sldId="2147472772"/>
            <ac:spMk id="1044" creationId="{01938A61-DB84-49B4-6864-790776018A05}"/>
          </ac:spMkLst>
        </pc:spChg>
        <pc:spChg chg="add del mod">
          <ac:chgData name="Selvana Abdelmesih" userId="c6ab20a4-1455-4ed1-bd9f-1f7c1148a7a3" providerId="ADAL" clId="{316D6682-B735-B046-A146-79C6A452F756}" dt="2023-12-05T21:31:24.184" v="9873" actId="478"/>
          <ac:spMkLst>
            <pc:docMk/>
            <pc:sldMk cId="3788027327" sldId="2147472772"/>
            <ac:spMk id="1048" creationId="{15093E07-A643-623A-B175-2C2602CC5747}"/>
          </ac:spMkLst>
        </pc:spChg>
        <pc:spChg chg="mod">
          <ac:chgData name="Selvana Abdelmesih" userId="c6ab20a4-1455-4ed1-bd9f-1f7c1148a7a3" providerId="ADAL" clId="{316D6682-B735-B046-A146-79C6A452F756}" dt="2023-12-05T21:25:11.381" v="9816"/>
          <ac:spMkLst>
            <pc:docMk/>
            <pc:sldMk cId="3788027327" sldId="2147472772"/>
            <ac:spMk id="1050" creationId="{9E8B1BEB-2F7C-1001-E934-6AD6BD24CB0B}"/>
          </ac:spMkLst>
        </pc:spChg>
        <pc:spChg chg="mod">
          <ac:chgData name="Selvana Abdelmesih" userId="c6ab20a4-1455-4ed1-bd9f-1f7c1148a7a3" providerId="ADAL" clId="{316D6682-B735-B046-A146-79C6A452F756}" dt="2023-12-05T21:25:11.381" v="9816"/>
          <ac:spMkLst>
            <pc:docMk/>
            <pc:sldMk cId="3788027327" sldId="2147472772"/>
            <ac:spMk id="1051" creationId="{6132366E-7152-374B-5F71-EA1E2FCD0A37}"/>
          </ac:spMkLst>
        </pc:spChg>
        <pc:spChg chg="mod">
          <ac:chgData name="Selvana Abdelmesih" userId="c6ab20a4-1455-4ed1-bd9f-1f7c1148a7a3" providerId="ADAL" clId="{316D6682-B735-B046-A146-79C6A452F756}" dt="2023-12-05T21:25:11.381" v="9816"/>
          <ac:spMkLst>
            <pc:docMk/>
            <pc:sldMk cId="3788027327" sldId="2147472772"/>
            <ac:spMk id="1052" creationId="{9CD3A451-9349-36BB-B900-276F05AAD3C2}"/>
          </ac:spMkLst>
        </pc:spChg>
        <pc:spChg chg="mod">
          <ac:chgData name="Selvana Abdelmesih" userId="c6ab20a4-1455-4ed1-bd9f-1f7c1148a7a3" providerId="ADAL" clId="{316D6682-B735-B046-A146-79C6A452F756}" dt="2023-12-05T21:25:11.381" v="9816"/>
          <ac:spMkLst>
            <pc:docMk/>
            <pc:sldMk cId="3788027327" sldId="2147472772"/>
            <ac:spMk id="1054" creationId="{1D24C510-22B3-2FB8-B50F-777CAB99000F}"/>
          </ac:spMkLst>
        </pc:spChg>
        <pc:spChg chg="mod">
          <ac:chgData name="Selvana Abdelmesih" userId="c6ab20a4-1455-4ed1-bd9f-1f7c1148a7a3" providerId="ADAL" clId="{316D6682-B735-B046-A146-79C6A452F756}" dt="2023-12-05T21:25:11.381" v="9816"/>
          <ac:spMkLst>
            <pc:docMk/>
            <pc:sldMk cId="3788027327" sldId="2147472772"/>
            <ac:spMk id="1055" creationId="{8BA1D2A4-C816-5A89-0856-BBC89067BD33}"/>
          </ac:spMkLst>
        </pc:spChg>
        <pc:spChg chg="mod">
          <ac:chgData name="Selvana Abdelmesih" userId="c6ab20a4-1455-4ed1-bd9f-1f7c1148a7a3" providerId="ADAL" clId="{316D6682-B735-B046-A146-79C6A452F756}" dt="2023-12-05T21:25:11.381" v="9816"/>
          <ac:spMkLst>
            <pc:docMk/>
            <pc:sldMk cId="3788027327" sldId="2147472772"/>
            <ac:spMk id="1057" creationId="{0F2BA905-7737-B9E0-543A-DE0984330A5B}"/>
          </ac:spMkLst>
        </pc:spChg>
        <pc:spChg chg="mod">
          <ac:chgData name="Selvana Abdelmesih" userId="c6ab20a4-1455-4ed1-bd9f-1f7c1148a7a3" providerId="ADAL" clId="{316D6682-B735-B046-A146-79C6A452F756}" dt="2023-12-05T21:25:11.381" v="9816"/>
          <ac:spMkLst>
            <pc:docMk/>
            <pc:sldMk cId="3788027327" sldId="2147472772"/>
            <ac:spMk id="1058" creationId="{7B0EC361-B5AF-1EF1-9729-2C50B62AE87F}"/>
          </ac:spMkLst>
        </pc:spChg>
        <pc:spChg chg="mod">
          <ac:chgData name="Selvana Abdelmesih" userId="c6ab20a4-1455-4ed1-bd9f-1f7c1148a7a3" providerId="ADAL" clId="{316D6682-B735-B046-A146-79C6A452F756}" dt="2023-12-05T21:25:11.381" v="9816"/>
          <ac:spMkLst>
            <pc:docMk/>
            <pc:sldMk cId="3788027327" sldId="2147472772"/>
            <ac:spMk id="1060" creationId="{08B1428F-F9B7-FB50-8C9C-A47AAACAE6FC}"/>
          </ac:spMkLst>
        </pc:spChg>
        <pc:spChg chg="mod">
          <ac:chgData name="Selvana Abdelmesih" userId="c6ab20a4-1455-4ed1-bd9f-1f7c1148a7a3" providerId="ADAL" clId="{316D6682-B735-B046-A146-79C6A452F756}" dt="2023-12-05T21:25:11.381" v="9816"/>
          <ac:spMkLst>
            <pc:docMk/>
            <pc:sldMk cId="3788027327" sldId="2147472772"/>
            <ac:spMk id="1061" creationId="{02CD9C6C-E98D-F5F9-A987-2934FA9FD102}"/>
          </ac:spMkLst>
        </pc:spChg>
        <pc:spChg chg="mod">
          <ac:chgData name="Selvana Abdelmesih" userId="c6ab20a4-1455-4ed1-bd9f-1f7c1148a7a3" providerId="ADAL" clId="{316D6682-B735-B046-A146-79C6A452F756}" dt="2023-12-05T21:25:11.381" v="9816"/>
          <ac:spMkLst>
            <pc:docMk/>
            <pc:sldMk cId="3788027327" sldId="2147472772"/>
            <ac:spMk id="1063" creationId="{A83A2B15-C3C2-FC11-D50F-B5E74D0E8213}"/>
          </ac:spMkLst>
        </pc:spChg>
        <pc:spChg chg="mod">
          <ac:chgData name="Selvana Abdelmesih" userId="c6ab20a4-1455-4ed1-bd9f-1f7c1148a7a3" providerId="ADAL" clId="{316D6682-B735-B046-A146-79C6A452F756}" dt="2023-12-05T21:25:11.381" v="9816"/>
          <ac:spMkLst>
            <pc:docMk/>
            <pc:sldMk cId="3788027327" sldId="2147472772"/>
            <ac:spMk id="1064" creationId="{16B903BD-CFFB-1FA7-6F30-087C678AF5EA}"/>
          </ac:spMkLst>
        </pc:spChg>
        <pc:spChg chg="mod">
          <ac:chgData name="Selvana Abdelmesih" userId="c6ab20a4-1455-4ed1-bd9f-1f7c1148a7a3" providerId="ADAL" clId="{316D6682-B735-B046-A146-79C6A452F756}" dt="2023-12-05T21:25:11.381" v="9816"/>
          <ac:spMkLst>
            <pc:docMk/>
            <pc:sldMk cId="3788027327" sldId="2147472772"/>
            <ac:spMk id="1065" creationId="{8D3428D7-8EBD-2C31-B719-66035F613055}"/>
          </ac:spMkLst>
        </pc:spChg>
        <pc:spChg chg="mod">
          <ac:chgData name="Selvana Abdelmesih" userId="c6ab20a4-1455-4ed1-bd9f-1f7c1148a7a3" providerId="ADAL" clId="{316D6682-B735-B046-A146-79C6A452F756}" dt="2023-12-05T21:25:11.381" v="9816"/>
          <ac:spMkLst>
            <pc:docMk/>
            <pc:sldMk cId="3788027327" sldId="2147472772"/>
            <ac:spMk id="1067" creationId="{0C641E8C-800B-9632-D161-9560E6DE2C96}"/>
          </ac:spMkLst>
        </pc:spChg>
        <pc:spChg chg="mod">
          <ac:chgData name="Selvana Abdelmesih" userId="c6ab20a4-1455-4ed1-bd9f-1f7c1148a7a3" providerId="ADAL" clId="{316D6682-B735-B046-A146-79C6A452F756}" dt="2023-12-05T21:25:11.381" v="9816"/>
          <ac:spMkLst>
            <pc:docMk/>
            <pc:sldMk cId="3788027327" sldId="2147472772"/>
            <ac:spMk id="1068" creationId="{AF01466C-D4F8-A4D7-DA01-CA7E7243B959}"/>
          </ac:spMkLst>
        </pc:spChg>
        <pc:spChg chg="mod">
          <ac:chgData name="Selvana Abdelmesih" userId="c6ab20a4-1455-4ed1-bd9f-1f7c1148a7a3" providerId="ADAL" clId="{316D6682-B735-B046-A146-79C6A452F756}" dt="2023-12-05T21:25:11.381" v="9816"/>
          <ac:spMkLst>
            <pc:docMk/>
            <pc:sldMk cId="3788027327" sldId="2147472772"/>
            <ac:spMk id="1069" creationId="{CAA19E72-2158-1CFA-1441-CD51747B0074}"/>
          </ac:spMkLst>
        </pc:spChg>
        <pc:spChg chg="mod">
          <ac:chgData name="Selvana Abdelmesih" userId="c6ab20a4-1455-4ed1-bd9f-1f7c1148a7a3" providerId="ADAL" clId="{316D6682-B735-B046-A146-79C6A452F756}" dt="2023-12-05T21:25:11.381" v="9816"/>
          <ac:spMkLst>
            <pc:docMk/>
            <pc:sldMk cId="3788027327" sldId="2147472772"/>
            <ac:spMk id="1071" creationId="{D920E504-A03C-1B68-AB24-DE123EA0B90E}"/>
          </ac:spMkLst>
        </pc:spChg>
        <pc:spChg chg="mod">
          <ac:chgData name="Selvana Abdelmesih" userId="c6ab20a4-1455-4ed1-bd9f-1f7c1148a7a3" providerId="ADAL" clId="{316D6682-B735-B046-A146-79C6A452F756}" dt="2023-12-05T21:25:11.381" v="9816"/>
          <ac:spMkLst>
            <pc:docMk/>
            <pc:sldMk cId="3788027327" sldId="2147472772"/>
            <ac:spMk id="1072" creationId="{2AF6F9D3-856A-CF89-019E-565E3F354D10}"/>
          </ac:spMkLst>
        </pc:spChg>
        <pc:spChg chg="mod">
          <ac:chgData name="Selvana Abdelmesih" userId="c6ab20a4-1455-4ed1-bd9f-1f7c1148a7a3" providerId="ADAL" clId="{316D6682-B735-B046-A146-79C6A452F756}" dt="2023-12-05T21:25:11.381" v="9816"/>
          <ac:spMkLst>
            <pc:docMk/>
            <pc:sldMk cId="3788027327" sldId="2147472772"/>
            <ac:spMk id="1073" creationId="{9903C321-8CC6-1C87-620F-55FC81BCD9BD}"/>
          </ac:spMkLst>
        </pc:spChg>
        <pc:spChg chg="mod">
          <ac:chgData name="Selvana Abdelmesih" userId="c6ab20a4-1455-4ed1-bd9f-1f7c1148a7a3" providerId="ADAL" clId="{316D6682-B735-B046-A146-79C6A452F756}" dt="2023-12-05T21:27:50.940" v="9828"/>
          <ac:spMkLst>
            <pc:docMk/>
            <pc:sldMk cId="3788027327" sldId="2147472772"/>
            <ac:spMk id="1077" creationId="{6F53FB53-BE23-E5B6-790D-D9FC65438779}"/>
          </ac:spMkLst>
        </pc:spChg>
        <pc:spChg chg="mod">
          <ac:chgData name="Selvana Abdelmesih" userId="c6ab20a4-1455-4ed1-bd9f-1f7c1148a7a3" providerId="ADAL" clId="{316D6682-B735-B046-A146-79C6A452F756}" dt="2023-12-05T21:27:50.940" v="9828"/>
          <ac:spMkLst>
            <pc:docMk/>
            <pc:sldMk cId="3788027327" sldId="2147472772"/>
            <ac:spMk id="1078" creationId="{19EEF480-D1EA-EE15-CDBD-5DA99D78AA97}"/>
          </ac:spMkLst>
        </pc:spChg>
        <pc:spChg chg="mod">
          <ac:chgData name="Selvana Abdelmesih" userId="c6ab20a4-1455-4ed1-bd9f-1f7c1148a7a3" providerId="ADAL" clId="{316D6682-B735-B046-A146-79C6A452F756}" dt="2023-12-05T21:29:54.229" v="9857"/>
          <ac:spMkLst>
            <pc:docMk/>
            <pc:sldMk cId="3788027327" sldId="2147472772"/>
            <ac:spMk id="1082" creationId="{9721DF4F-C847-B971-CFE1-A6CA9F04A7E5}"/>
          </ac:spMkLst>
        </pc:spChg>
        <pc:spChg chg="mod">
          <ac:chgData name="Selvana Abdelmesih" userId="c6ab20a4-1455-4ed1-bd9f-1f7c1148a7a3" providerId="ADAL" clId="{316D6682-B735-B046-A146-79C6A452F756}" dt="2023-12-05T21:29:54.229" v="9857"/>
          <ac:spMkLst>
            <pc:docMk/>
            <pc:sldMk cId="3788027327" sldId="2147472772"/>
            <ac:spMk id="1083" creationId="{EB101B5E-D570-1E2D-3C15-91ED3E9DF631}"/>
          </ac:spMkLst>
        </pc:spChg>
        <pc:spChg chg="add mod">
          <ac:chgData name="Selvana Abdelmesih" userId="c6ab20a4-1455-4ed1-bd9f-1f7c1148a7a3" providerId="ADAL" clId="{316D6682-B735-B046-A146-79C6A452F756}" dt="2023-12-05T21:31:28.111" v="9875"/>
          <ac:spMkLst>
            <pc:docMk/>
            <pc:sldMk cId="3788027327" sldId="2147472772"/>
            <ac:spMk id="1084" creationId="{BCB0A5FF-E565-09B9-8249-0CE43BC61DA9}"/>
          </ac:spMkLst>
        </pc:spChg>
        <pc:spChg chg="add mod">
          <ac:chgData name="Selvana Abdelmesih" userId="c6ab20a4-1455-4ed1-bd9f-1f7c1148a7a3" providerId="ADAL" clId="{316D6682-B735-B046-A146-79C6A452F756}" dt="2023-12-06T22:33:57.738" v="13049" actId="1076"/>
          <ac:spMkLst>
            <pc:docMk/>
            <pc:sldMk cId="3788027327" sldId="2147472772"/>
            <ac:spMk id="1085" creationId="{2347FB07-11DD-5D3F-FD55-50590986FD83}"/>
          </ac:spMkLst>
        </pc:spChg>
        <pc:spChg chg="add mod">
          <ac:chgData name="Selvana Abdelmesih" userId="c6ab20a4-1455-4ed1-bd9f-1f7c1148a7a3" providerId="ADAL" clId="{316D6682-B735-B046-A146-79C6A452F756}" dt="2023-12-06T22:27:44.966" v="13022" actId="1076"/>
          <ac:spMkLst>
            <pc:docMk/>
            <pc:sldMk cId="3788027327" sldId="2147472772"/>
            <ac:spMk id="1086" creationId="{E74842B5-0B7C-0F01-81E4-6A3435116CF7}"/>
          </ac:spMkLst>
        </pc:spChg>
        <pc:spChg chg="add mod">
          <ac:chgData name="Selvana Abdelmesih" userId="c6ab20a4-1455-4ed1-bd9f-1f7c1148a7a3" providerId="ADAL" clId="{316D6682-B735-B046-A146-79C6A452F756}" dt="2023-12-06T22:27:44.966" v="13022" actId="1076"/>
          <ac:spMkLst>
            <pc:docMk/>
            <pc:sldMk cId="3788027327" sldId="2147472772"/>
            <ac:spMk id="1087" creationId="{BD5E81D2-3D37-8FC1-232F-4A8F47500B52}"/>
          </ac:spMkLst>
        </pc:spChg>
        <pc:spChg chg="add mod">
          <ac:chgData name="Selvana Abdelmesih" userId="c6ab20a4-1455-4ed1-bd9f-1f7c1148a7a3" providerId="ADAL" clId="{316D6682-B735-B046-A146-79C6A452F756}" dt="2023-12-06T22:27:44.966" v="13022" actId="1076"/>
          <ac:spMkLst>
            <pc:docMk/>
            <pc:sldMk cId="3788027327" sldId="2147472772"/>
            <ac:spMk id="2048" creationId="{8239EFCB-8245-B137-5A80-A73DF52DD58C}"/>
          </ac:spMkLst>
        </pc:spChg>
        <pc:spChg chg="add mod">
          <ac:chgData name="Selvana Abdelmesih" userId="c6ab20a4-1455-4ed1-bd9f-1f7c1148a7a3" providerId="ADAL" clId="{316D6682-B735-B046-A146-79C6A452F756}" dt="2023-12-06T22:27:44.966" v="13022" actId="1076"/>
          <ac:spMkLst>
            <pc:docMk/>
            <pc:sldMk cId="3788027327" sldId="2147472772"/>
            <ac:spMk id="2049" creationId="{6080DE4D-863A-D68A-C55F-4E971B70FE24}"/>
          </ac:spMkLst>
        </pc:spChg>
        <pc:spChg chg="mod topLvl">
          <ac:chgData name="Selvana Abdelmesih" userId="c6ab20a4-1455-4ed1-bd9f-1f7c1148a7a3" providerId="ADAL" clId="{316D6682-B735-B046-A146-79C6A452F756}" dt="2023-12-06T22:28:18.158" v="13028" actId="165"/>
          <ac:spMkLst>
            <pc:docMk/>
            <pc:sldMk cId="3788027327" sldId="2147472772"/>
            <ac:spMk id="2051" creationId="{90694F8A-5D2C-9C34-17E6-36CDCB69EB4E}"/>
          </ac:spMkLst>
        </pc:spChg>
        <pc:spChg chg="add mod">
          <ac:chgData name="Selvana Abdelmesih" userId="c6ab20a4-1455-4ed1-bd9f-1f7c1148a7a3" providerId="ADAL" clId="{316D6682-B735-B046-A146-79C6A452F756}" dt="2023-12-06T22:27:44.966" v="13022" actId="1076"/>
          <ac:spMkLst>
            <pc:docMk/>
            <pc:sldMk cId="3788027327" sldId="2147472772"/>
            <ac:spMk id="2054" creationId="{D006A454-B9F6-32A9-8E6A-DD3E7D2A3B90}"/>
          </ac:spMkLst>
        </pc:spChg>
        <pc:spChg chg="add mod">
          <ac:chgData name="Selvana Abdelmesih" userId="c6ab20a4-1455-4ed1-bd9f-1f7c1148a7a3" providerId="ADAL" clId="{316D6682-B735-B046-A146-79C6A452F756}" dt="2023-12-06T22:27:44.966" v="13022" actId="1076"/>
          <ac:spMkLst>
            <pc:docMk/>
            <pc:sldMk cId="3788027327" sldId="2147472772"/>
            <ac:spMk id="2055" creationId="{3A1B98F9-8E1C-F3BE-4B54-80D44715EDAD}"/>
          </ac:spMkLst>
        </pc:spChg>
        <pc:grpChg chg="del mod topLvl">
          <ac:chgData name="Selvana Abdelmesih" userId="c6ab20a4-1455-4ed1-bd9f-1f7c1148a7a3" providerId="ADAL" clId="{316D6682-B735-B046-A146-79C6A452F756}" dt="2023-12-05T21:11:45.974" v="9674" actId="165"/>
          <ac:grpSpMkLst>
            <pc:docMk/>
            <pc:sldMk cId="3788027327" sldId="2147472772"/>
            <ac:grpSpMk id="6" creationId="{6D91C2FA-095C-206E-3929-8218F44F2C28}"/>
          </ac:grpSpMkLst>
        </pc:grpChg>
        <pc:grpChg chg="mod">
          <ac:chgData name="Selvana Abdelmesih" userId="c6ab20a4-1455-4ed1-bd9f-1f7c1148a7a3" providerId="ADAL" clId="{316D6682-B735-B046-A146-79C6A452F756}" dt="2023-12-06T22:27:44.966" v="13022" actId="1076"/>
          <ac:grpSpMkLst>
            <pc:docMk/>
            <pc:sldMk cId="3788027327" sldId="2147472772"/>
            <ac:grpSpMk id="6" creationId="{E788D7DF-A102-B1D4-BA6F-32FFC1C34B78}"/>
          </ac:grpSpMkLst>
        </pc:grpChg>
        <pc:grpChg chg="mod topLvl">
          <ac:chgData name="Selvana Abdelmesih" userId="c6ab20a4-1455-4ed1-bd9f-1f7c1148a7a3" providerId="ADAL" clId="{316D6682-B735-B046-A146-79C6A452F756}" dt="2023-12-06T22:28:31.841" v="13030" actId="1076"/>
          <ac:grpSpMkLst>
            <pc:docMk/>
            <pc:sldMk cId="3788027327" sldId="2147472772"/>
            <ac:grpSpMk id="7" creationId="{875186D9-E1CE-2331-768E-9D194A756893}"/>
          </ac:grpSpMkLst>
        </pc:grpChg>
        <pc:grpChg chg="add del mod">
          <ac:chgData name="Selvana Abdelmesih" userId="c6ab20a4-1455-4ed1-bd9f-1f7c1148a7a3" providerId="ADAL" clId="{316D6682-B735-B046-A146-79C6A452F756}" dt="2023-12-05T20:15:22.824" v="9395" actId="165"/>
          <ac:grpSpMkLst>
            <pc:docMk/>
            <pc:sldMk cId="3788027327" sldId="2147472772"/>
            <ac:grpSpMk id="9" creationId="{10F18048-5FC0-1172-8394-5BE26ECC0B13}"/>
          </ac:grpSpMkLst>
        </pc:grpChg>
        <pc:grpChg chg="del mod topLvl">
          <ac:chgData name="Selvana Abdelmesih" userId="c6ab20a4-1455-4ed1-bd9f-1f7c1148a7a3" providerId="ADAL" clId="{316D6682-B735-B046-A146-79C6A452F756}" dt="2023-12-05T21:11:45.974" v="9674" actId="165"/>
          <ac:grpSpMkLst>
            <pc:docMk/>
            <pc:sldMk cId="3788027327" sldId="2147472772"/>
            <ac:grpSpMk id="16" creationId="{11E74346-1EEC-D001-8514-140C74EA5EA2}"/>
          </ac:grpSpMkLst>
        </pc:grpChg>
        <pc:grpChg chg="del mod topLvl">
          <ac:chgData name="Selvana Abdelmesih" userId="c6ab20a4-1455-4ed1-bd9f-1f7c1148a7a3" providerId="ADAL" clId="{316D6682-B735-B046-A146-79C6A452F756}" dt="2023-12-05T21:11:45.974" v="9674" actId="165"/>
          <ac:grpSpMkLst>
            <pc:docMk/>
            <pc:sldMk cId="3788027327" sldId="2147472772"/>
            <ac:grpSpMk id="17" creationId="{13CE9F07-2ED1-ADEB-BD28-FD2F26B14BB3}"/>
          </ac:grpSpMkLst>
        </pc:grpChg>
        <pc:grpChg chg="del mod topLvl">
          <ac:chgData name="Selvana Abdelmesih" userId="c6ab20a4-1455-4ed1-bd9f-1f7c1148a7a3" providerId="ADAL" clId="{316D6682-B735-B046-A146-79C6A452F756}" dt="2023-12-05T21:11:45.974" v="9674" actId="165"/>
          <ac:grpSpMkLst>
            <pc:docMk/>
            <pc:sldMk cId="3788027327" sldId="2147472772"/>
            <ac:grpSpMk id="21" creationId="{9A1D88B7-F134-99DF-361F-F78AFA0A4990}"/>
          </ac:grpSpMkLst>
        </pc:grpChg>
        <pc:grpChg chg="add mod topLvl">
          <ac:chgData name="Selvana Abdelmesih" userId="c6ab20a4-1455-4ed1-bd9f-1f7c1148a7a3" providerId="ADAL" clId="{316D6682-B735-B046-A146-79C6A452F756}" dt="2023-12-06T22:28:18.158" v="13028" actId="165"/>
          <ac:grpSpMkLst>
            <pc:docMk/>
            <pc:sldMk cId="3788027327" sldId="2147472772"/>
            <ac:grpSpMk id="27" creationId="{5B992657-20DD-0BA9-BAC0-FE2E9217DF51}"/>
          </ac:grpSpMkLst>
        </pc:grpChg>
        <pc:grpChg chg="add mod">
          <ac:chgData name="Selvana Abdelmesih" userId="c6ab20a4-1455-4ed1-bd9f-1f7c1148a7a3" providerId="ADAL" clId="{316D6682-B735-B046-A146-79C6A452F756}" dt="2023-12-05T21:30:37.200" v="9869" actId="1076"/>
          <ac:grpSpMkLst>
            <pc:docMk/>
            <pc:sldMk cId="3788027327" sldId="2147472772"/>
            <ac:grpSpMk id="28" creationId="{1DE8BF8C-D392-4079-641E-324CDC0ABF07}"/>
          </ac:grpSpMkLst>
        </pc:grpChg>
        <pc:grpChg chg="add mod">
          <ac:chgData name="Selvana Abdelmesih" userId="c6ab20a4-1455-4ed1-bd9f-1f7c1148a7a3" providerId="ADAL" clId="{316D6682-B735-B046-A146-79C6A452F756}" dt="2023-12-05T21:30:37.200" v="9869" actId="1076"/>
          <ac:grpSpMkLst>
            <pc:docMk/>
            <pc:sldMk cId="3788027327" sldId="2147472772"/>
            <ac:grpSpMk id="47" creationId="{236E4BCD-BA4A-1E7A-8EE9-FBE7463A84F3}"/>
          </ac:grpSpMkLst>
        </pc:grpChg>
        <pc:grpChg chg="add del mod">
          <ac:chgData name="Selvana Abdelmesih" userId="c6ab20a4-1455-4ed1-bd9f-1f7c1148a7a3" providerId="ADAL" clId="{316D6682-B735-B046-A146-79C6A452F756}" dt="2023-12-05T21:29:41.596" v="9853" actId="478"/>
          <ac:grpSpMkLst>
            <pc:docMk/>
            <pc:sldMk cId="3788027327" sldId="2147472772"/>
            <ac:grpSpMk id="48" creationId="{5C2C3A92-3CC4-42F4-C756-BE0109B63C57}"/>
          </ac:grpSpMkLst>
        </pc:grpChg>
        <pc:grpChg chg="add del mod">
          <ac:chgData name="Selvana Abdelmesih" userId="c6ab20a4-1455-4ed1-bd9f-1f7c1148a7a3" providerId="ADAL" clId="{316D6682-B735-B046-A146-79C6A452F756}" dt="2023-12-06T22:28:18.158" v="13028" actId="165"/>
          <ac:grpSpMkLst>
            <pc:docMk/>
            <pc:sldMk cId="3788027327" sldId="2147472772"/>
            <ac:grpSpMk id="48" creationId="{F2645F1E-C420-67A5-F410-AC478FB5D947}"/>
          </ac:grpSpMkLst>
        </pc:grpChg>
        <pc:grpChg chg="add del mod">
          <ac:chgData name="Selvana Abdelmesih" userId="c6ab20a4-1455-4ed1-bd9f-1f7c1148a7a3" providerId="ADAL" clId="{316D6682-B735-B046-A146-79C6A452F756}" dt="2023-12-05T21:21:12.315" v="9771" actId="478"/>
          <ac:grpSpMkLst>
            <pc:docMk/>
            <pc:sldMk cId="3788027327" sldId="2147472772"/>
            <ac:grpSpMk id="49" creationId="{58045C1D-4993-5FCF-4549-67B5B902EF8D}"/>
          </ac:grpSpMkLst>
        </pc:grpChg>
        <pc:grpChg chg="mod">
          <ac:chgData name="Selvana Abdelmesih" userId="c6ab20a4-1455-4ed1-bd9f-1f7c1148a7a3" providerId="ADAL" clId="{316D6682-B735-B046-A146-79C6A452F756}" dt="2023-12-05T21:19:33.800" v="9751"/>
          <ac:grpSpMkLst>
            <pc:docMk/>
            <pc:sldMk cId="3788027327" sldId="2147472772"/>
            <ac:grpSpMk id="51" creationId="{2A882D39-6B7B-DC7A-5C40-42C70CEEE0AE}"/>
          </ac:grpSpMkLst>
        </pc:grpChg>
        <pc:grpChg chg="mod">
          <ac:chgData name="Selvana Abdelmesih" userId="c6ab20a4-1455-4ed1-bd9f-1f7c1148a7a3" providerId="ADAL" clId="{316D6682-B735-B046-A146-79C6A452F756}" dt="2023-12-05T21:19:33.800" v="9751"/>
          <ac:grpSpMkLst>
            <pc:docMk/>
            <pc:sldMk cId="3788027327" sldId="2147472772"/>
            <ac:grpSpMk id="61" creationId="{87FDE867-7484-ACAD-D683-BAC065F9F5D4}"/>
          </ac:grpSpMkLst>
        </pc:grpChg>
        <pc:grpChg chg="mod">
          <ac:chgData name="Selvana Abdelmesih" userId="c6ab20a4-1455-4ed1-bd9f-1f7c1148a7a3" providerId="ADAL" clId="{316D6682-B735-B046-A146-79C6A452F756}" dt="2023-12-05T21:19:33.800" v="9751"/>
          <ac:grpSpMkLst>
            <pc:docMk/>
            <pc:sldMk cId="3788027327" sldId="2147472772"/>
            <ac:grpSpMk id="63" creationId="{7FEF6186-C736-7A32-76B6-AA5332F2C661}"/>
          </ac:grpSpMkLst>
        </pc:grpChg>
        <pc:grpChg chg="mod">
          <ac:chgData name="Selvana Abdelmesih" userId="c6ab20a4-1455-4ed1-bd9f-1f7c1148a7a3" providerId="ADAL" clId="{316D6682-B735-B046-A146-79C6A452F756}" dt="2023-12-05T21:19:33.800" v="9751"/>
          <ac:grpSpMkLst>
            <pc:docMk/>
            <pc:sldMk cId="3788027327" sldId="2147472772"/>
            <ac:grpSpMk id="1025" creationId="{3F3DAF03-0C39-630B-F464-287A28A419DD}"/>
          </ac:grpSpMkLst>
        </pc:grpChg>
        <pc:grpChg chg="add del mod">
          <ac:chgData name="Selvana Abdelmesih" userId="c6ab20a4-1455-4ed1-bd9f-1f7c1148a7a3" providerId="ADAL" clId="{316D6682-B735-B046-A146-79C6A452F756}" dt="2023-12-05T21:31:27.405" v="9874" actId="478"/>
          <ac:grpSpMkLst>
            <pc:docMk/>
            <pc:sldMk cId="3788027327" sldId="2147472772"/>
            <ac:grpSpMk id="1049" creationId="{B3A32731-D3DA-29AF-8801-8F6B460BD07C}"/>
          </ac:grpSpMkLst>
        </pc:grpChg>
        <pc:grpChg chg="mod">
          <ac:chgData name="Selvana Abdelmesih" userId="c6ab20a4-1455-4ed1-bd9f-1f7c1148a7a3" providerId="ADAL" clId="{316D6682-B735-B046-A146-79C6A452F756}" dt="2023-12-05T21:25:11.381" v="9816"/>
          <ac:grpSpMkLst>
            <pc:docMk/>
            <pc:sldMk cId="3788027327" sldId="2147472772"/>
            <ac:grpSpMk id="1053" creationId="{2E8A97B7-AAC3-8A74-C882-E743B9D17EE7}"/>
          </ac:grpSpMkLst>
        </pc:grpChg>
        <pc:grpChg chg="mod">
          <ac:chgData name="Selvana Abdelmesih" userId="c6ab20a4-1455-4ed1-bd9f-1f7c1148a7a3" providerId="ADAL" clId="{316D6682-B735-B046-A146-79C6A452F756}" dt="2023-12-05T21:25:11.381" v="9816"/>
          <ac:grpSpMkLst>
            <pc:docMk/>
            <pc:sldMk cId="3788027327" sldId="2147472772"/>
            <ac:grpSpMk id="1056" creationId="{8C0A3A78-A1D8-AA37-9D00-ECF42A4F4F95}"/>
          </ac:grpSpMkLst>
        </pc:grpChg>
        <pc:grpChg chg="mod">
          <ac:chgData name="Selvana Abdelmesih" userId="c6ab20a4-1455-4ed1-bd9f-1f7c1148a7a3" providerId="ADAL" clId="{316D6682-B735-B046-A146-79C6A452F756}" dt="2023-12-05T21:25:11.381" v="9816"/>
          <ac:grpSpMkLst>
            <pc:docMk/>
            <pc:sldMk cId="3788027327" sldId="2147472772"/>
            <ac:grpSpMk id="1059" creationId="{421BEC58-EC63-C961-1DCA-AD640560E281}"/>
          </ac:grpSpMkLst>
        </pc:grpChg>
        <pc:grpChg chg="mod">
          <ac:chgData name="Selvana Abdelmesih" userId="c6ab20a4-1455-4ed1-bd9f-1f7c1148a7a3" providerId="ADAL" clId="{316D6682-B735-B046-A146-79C6A452F756}" dt="2023-12-05T21:25:11.381" v="9816"/>
          <ac:grpSpMkLst>
            <pc:docMk/>
            <pc:sldMk cId="3788027327" sldId="2147472772"/>
            <ac:grpSpMk id="1062" creationId="{F04C437C-CAA8-A0AA-DE76-61FCDE3323D6}"/>
          </ac:grpSpMkLst>
        </pc:grpChg>
        <pc:grpChg chg="mod">
          <ac:chgData name="Selvana Abdelmesih" userId="c6ab20a4-1455-4ed1-bd9f-1f7c1148a7a3" providerId="ADAL" clId="{316D6682-B735-B046-A146-79C6A452F756}" dt="2023-12-05T21:25:11.381" v="9816"/>
          <ac:grpSpMkLst>
            <pc:docMk/>
            <pc:sldMk cId="3788027327" sldId="2147472772"/>
            <ac:grpSpMk id="1066" creationId="{7EEB21BC-6FA7-E682-9A21-27A635278264}"/>
          </ac:grpSpMkLst>
        </pc:grpChg>
        <pc:grpChg chg="mod">
          <ac:chgData name="Selvana Abdelmesih" userId="c6ab20a4-1455-4ed1-bd9f-1f7c1148a7a3" providerId="ADAL" clId="{316D6682-B735-B046-A146-79C6A452F756}" dt="2023-12-05T21:25:11.381" v="9816"/>
          <ac:grpSpMkLst>
            <pc:docMk/>
            <pc:sldMk cId="3788027327" sldId="2147472772"/>
            <ac:grpSpMk id="1070" creationId="{3A753CC0-B6D4-6E2A-3309-51B2C1E8AD3C}"/>
          </ac:grpSpMkLst>
        </pc:grpChg>
        <pc:grpChg chg="add del mod">
          <ac:chgData name="Selvana Abdelmesih" userId="c6ab20a4-1455-4ed1-bd9f-1f7c1148a7a3" providerId="ADAL" clId="{316D6682-B735-B046-A146-79C6A452F756}" dt="2023-12-05T21:28:51.616" v="9847" actId="478"/>
          <ac:grpSpMkLst>
            <pc:docMk/>
            <pc:sldMk cId="3788027327" sldId="2147472772"/>
            <ac:grpSpMk id="1074" creationId="{54A222D2-87EA-CFEF-7380-8FACF1131C05}"/>
          </ac:grpSpMkLst>
        </pc:grpChg>
        <pc:grpChg chg="mod">
          <ac:chgData name="Selvana Abdelmesih" userId="c6ab20a4-1455-4ed1-bd9f-1f7c1148a7a3" providerId="ADAL" clId="{316D6682-B735-B046-A146-79C6A452F756}" dt="2023-12-05T21:27:50.940" v="9828"/>
          <ac:grpSpMkLst>
            <pc:docMk/>
            <pc:sldMk cId="3788027327" sldId="2147472772"/>
            <ac:grpSpMk id="1076" creationId="{5D783E79-A67A-10CE-4366-80D9C49D896F}"/>
          </ac:grpSpMkLst>
        </pc:grpChg>
        <pc:grpChg chg="add mod">
          <ac:chgData name="Selvana Abdelmesih" userId="c6ab20a4-1455-4ed1-bd9f-1f7c1148a7a3" providerId="ADAL" clId="{316D6682-B735-B046-A146-79C6A452F756}" dt="2023-12-06T22:27:49" v="13023" actId="1076"/>
          <ac:grpSpMkLst>
            <pc:docMk/>
            <pc:sldMk cId="3788027327" sldId="2147472772"/>
            <ac:grpSpMk id="1079" creationId="{14FE01F3-7973-ACFB-F206-1B4AA1529D7A}"/>
          </ac:grpSpMkLst>
        </pc:grpChg>
        <pc:grpChg chg="mod">
          <ac:chgData name="Selvana Abdelmesih" userId="c6ab20a4-1455-4ed1-bd9f-1f7c1148a7a3" providerId="ADAL" clId="{316D6682-B735-B046-A146-79C6A452F756}" dt="2023-12-05T21:29:54.229" v="9857"/>
          <ac:grpSpMkLst>
            <pc:docMk/>
            <pc:sldMk cId="3788027327" sldId="2147472772"/>
            <ac:grpSpMk id="1081" creationId="{ED10E715-5FBE-6B92-86FC-6C6E310A3933}"/>
          </ac:grpSpMkLst>
        </pc:grpChg>
        <pc:grpChg chg="del">
          <ac:chgData name="Selvana Abdelmesih" userId="c6ab20a4-1455-4ed1-bd9f-1f7c1148a7a3" providerId="ADAL" clId="{316D6682-B735-B046-A146-79C6A452F756}" dt="2023-12-04T15:28:09.093" v="4844" actId="478"/>
          <ac:grpSpMkLst>
            <pc:docMk/>
            <pc:sldMk cId="3788027327" sldId="2147472772"/>
            <ac:grpSpMk id="2049" creationId="{5574DD36-1196-2BB9-8A57-08BBBCF0A4E1}"/>
          </ac:grpSpMkLst>
        </pc:grpChg>
        <pc:grpChg chg="del mod topLvl">
          <ac:chgData name="Selvana Abdelmesih" userId="c6ab20a4-1455-4ed1-bd9f-1f7c1148a7a3" providerId="ADAL" clId="{316D6682-B735-B046-A146-79C6A452F756}" dt="2023-12-05T21:11:45.974" v="9674" actId="165"/>
          <ac:grpSpMkLst>
            <pc:docMk/>
            <pc:sldMk cId="3788027327" sldId="2147472772"/>
            <ac:grpSpMk id="2053" creationId="{F4B442DE-154F-949D-3655-7ECC22777A1D}"/>
          </ac:grpSpMkLst>
        </pc:grpChg>
        <pc:grpChg chg="add mod">
          <ac:chgData name="Selvana Abdelmesih" userId="c6ab20a4-1455-4ed1-bd9f-1f7c1148a7a3" providerId="ADAL" clId="{316D6682-B735-B046-A146-79C6A452F756}" dt="2023-12-05T21:40:05.679" v="10280" actId="14100"/>
          <ac:grpSpMkLst>
            <pc:docMk/>
            <pc:sldMk cId="3788027327" sldId="2147472772"/>
            <ac:grpSpMk id="2058" creationId="{5CBC4BC1-4517-A26F-A2CF-4A07AB76697D}"/>
          </ac:grpSpMkLst>
        </pc:grpChg>
        <pc:graphicFrameChg chg="add del mod modGraphic">
          <ac:chgData name="Selvana Abdelmesih" userId="c6ab20a4-1455-4ed1-bd9f-1f7c1148a7a3" providerId="ADAL" clId="{316D6682-B735-B046-A146-79C6A452F756}" dt="2023-12-05T21:23:00.225" v="9798" actId="478"/>
          <ac:graphicFrameMkLst>
            <pc:docMk/>
            <pc:sldMk cId="3788027327" sldId="2147472772"/>
            <ac:graphicFrameMk id="1045" creationId="{E6E933B3-CE59-08B7-9E9F-459F130BD58B}"/>
          </ac:graphicFrameMkLst>
        </pc:graphicFrameChg>
        <pc:graphicFrameChg chg="add del mod modGraphic">
          <ac:chgData name="Selvana Abdelmesih" userId="c6ab20a4-1455-4ed1-bd9f-1f7c1148a7a3" providerId="ADAL" clId="{316D6682-B735-B046-A146-79C6A452F756}" dt="2023-12-05T21:24:43.553" v="9810" actId="478"/>
          <ac:graphicFrameMkLst>
            <pc:docMk/>
            <pc:sldMk cId="3788027327" sldId="2147472772"/>
            <ac:graphicFrameMk id="1046" creationId="{63026DBB-C418-AD6A-A225-1B4DC959A8A1}"/>
          </ac:graphicFrameMkLst>
        </pc:graphicFrameChg>
        <pc:graphicFrameChg chg="add del mod modGraphic">
          <ac:chgData name="Selvana Abdelmesih" userId="c6ab20a4-1455-4ed1-bd9f-1f7c1148a7a3" providerId="ADAL" clId="{316D6682-B735-B046-A146-79C6A452F756}" dt="2023-12-05T21:24:45.831" v="9811" actId="478"/>
          <ac:graphicFrameMkLst>
            <pc:docMk/>
            <pc:sldMk cId="3788027327" sldId="2147472772"/>
            <ac:graphicFrameMk id="1047" creationId="{8C1766A7-CCF7-0F3D-8EBF-53DD00E3F1A5}"/>
          </ac:graphicFrameMkLst>
        </pc:graphicFrameChg>
        <pc:picChg chg="mod topLvl">
          <ac:chgData name="Selvana Abdelmesih" userId="c6ab20a4-1455-4ed1-bd9f-1f7c1148a7a3" providerId="ADAL" clId="{316D6682-B735-B046-A146-79C6A452F756}" dt="2023-12-06T22:28:18.158" v="13028" actId="165"/>
          <ac:picMkLst>
            <pc:docMk/>
            <pc:sldMk cId="3788027327" sldId="2147472772"/>
            <ac:picMk id="5" creationId="{4237790B-3399-3538-15B0-0994265547A2}"/>
          </ac:picMkLst>
        </pc:picChg>
        <pc:picChg chg="mod topLvl">
          <ac:chgData name="Selvana Abdelmesih" userId="c6ab20a4-1455-4ed1-bd9f-1f7c1148a7a3" providerId="ADAL" clId="{316D6682-B735-B046-A146-79C6A452F756}" dt="2023-12-06T22:28:18.158" v="13028" actId="165"/>
          <ac:picMkLst>
            <pc:docMk/>
            <pc:sldMk cId="3788027327" sldId="2147472772"/>
            <ac:picMk id="1026" creationId="{F0049F50-B5C3-4F92-B50D-30E7EA67F23E}"/>
          </ac:picMkLst>
        </pc:picChg>
        <pc:picChg chg="mod">
          <ac:chgData name="Selvana Abdelmesih" userId="c6ab20a4-1455-4ed1-bd9f-1f7c1148a7a3" providerId="ADAL" clId="{316D6682-B735-B046-A146-79C6A452F756}" dt="2023-12-05T21:19:33.800" v="9751"/>
          <ac:picMkLst>
            <pc:docMk/>
            <pc:sldMk cId="3788027327" sldId="2147472772"/>
            <ac:picMk id="1034" creationId="{26E5CC31-43C4-4970-9A62-587D5636504E}"/>
          </ac:picMkLst>
        </pc:picChg>
        <pc:picChg chg="mod">
          <ac:chgData name="Selvana Abdelmesih" userId="c6ab20a4-1455-4ed1-bd9f-1f7c1148a7a3" providerId="ADAL" clId="{316D6682-B735-B046-A146-79C6A452F756}" dt="2023-12-05T21:19:33.800" v="9751"/>
          <ac:picMkLst>
            <pc:docMk/>
            <pc:sldMk cId="3788027327" sldId="2147472772"/>
            <ac:picMk id="1038" creationId="{2B38CACC-DB69-246C-4640-FDF3A6B88105}"/>
          </ac:picMkLst>
        </pc:picChg>
        <pc:picChg chg="mod">
          <ac:chgData name="Selvana Abdelmesih" userId="c6ab20a4-1455-4ed1-bd9f-1f7c1148a7a3" providerId="ADAL" clId="{316D6682-B735-B046-A146-79C6A452F756}" dt="2023-12-05T21:19:33.800" v="9751"/>
          <ac:picMkLst>
            <pc:docMk/>
            <pc:sldMk cId="3788027327" sldId="2147472772"/>
            <ac:picMk id="1042" creationId="{D50A70D6-4F82-32D1-F203-C40CC8D41CB1}"/>
          </ac:picMkLst>
        </pc:picChg>
        <pc:picChg chg="mod topLvl">
          <ac:chgData name="Selvana Abdelmesih" userId="c6ab20a4-1455-4ed1-bd9f-1f7c1148a7a3" providerId="ADAL" clId="{316D6682-B735-B046-A146-79C6A452F756}" dt="2023-12-06T22:28:18.158" v="13028" actId="165"/>
          <ac:picMkLst>
            <pc:docMk/>
            <pc:sldMk cId="3788027327" sldId="2147472772"/>
            <ac:picMk id="2050" creationId="{A1E369D1-4108-7417-07D1-9E0B94448569}"/>
          </ac:picMkLst>
        </pc:picChg>
        <pc:picChg chg="mod topLvl">
          <ac:chgData name="Selvana Abdelmesih" userId="c6ab20a4-1455-4ed1-bd9f-1f7c1148a7a3" providerId="ADAL" clId="{316D6682-B735-B046-A146-79C6A452F756}" dt="2023-12-06T22:28:18.158" v="13028" actId="165"/>
          <ac:picMkLst>
            <pc:docMk/>
            <pc:sldMk cId="3788027327" sldId="2147472772"/>
            <ac:picMk id="2052" creationId="{C5E85A02-8616-29BB-C1D9-85E2FB8E46C6}"/>
          </ac:picMkLst>
        </pc:picChg>
        <pc:picChg chg="add del mod">
          <ac:chgData name="Selvana Abdelmesih" userId="c6ab20a4-1455-4ed1-bd9f-1f7c1148a7a3" providerId="ADAL" clId="{316D6682-B735-B046-A146-79C6A452F756}" dt="2023-12-05T21:40:20.081" v="10281" actId="478"/>
          <ac:picMkLst>
            <pc:docMk/>
            <pc:sldMk cId="3788027327" sldId="2147472772"/>
            <ac:picMk id="2056" creationId="{C1AC4A5E-6D24-8154-B08C-BF2ADD80E123}"/>
          </ac:picMkLst>
        </pc:picChg>
        <pc:picChg chg="add del mod">
          <ac:chgData name="Selvana Abdelmesih" userId="c6ab20a4-1455-4ed1-bd9f-1f7c1148a7a3" providerId="ADAL" clId="{316D6682-B735-B046-A146-79C6A452F756}" dt="2023-12-05T21:40:21.939" v="10282" actId="478"/>
          <ac:picMkLst>
            <pc:docMk/>
            <pc:sldMk cId="3788027327" sldId="2147472772"/>
            <ac:picMk id="2057" creationId="{09F1664D-889A-BE73-BF6A-028F1EEC4F02}"/>
          </ac:picMkLst>
        </pc:picChg>
        <pc:picChg chg="add del mod">
          <ac:chgData name="Selvana Abdelmesih" userId="c6ab20a4-1455-4ed1-bd9f-1f7c1148a7a3" providerId="ADAL" clId="{316D6682-B735-B046-A146-79C6A452F756}" dt="2023-12-05T21:41:05.420" v="10286" actId="478"/>
          <ac:picMkLst>
            <pc:docMk/>
            <pc:sldMk cId="3788027327" sldId="2147472772"/>
            <ac:picMk id="2060" creationId="{69D9A482-4636-E727-A775-2F0A44434DD6}"/>
          </ac:picMkLst>
        </pc:picChg>
        <pc:picChg chg="add mod">
          <ac:chgData name="Selvana Abdelmesih" userId="c6ab20a4-1455-4ed1-bd9f-1f7c1148a7a3" providerId="ADAL" clId="{316D6682-B735-B046-A146-79C6A452F756}" dt="2023-12-06T22:27:44.966" v="13022" actId="1076"/>
          <ac:picMkLst>
            <pc:docMk/>
            <pc:sldMk cId="3788027327" sldId="2147472772"/>
            <ac:picMk id="2062" creationId="{3D90D036-22E4-5374-11AE-28E4E49302EE}"/>
          </ac:picMkLst>
        </pc:picChg>
        <pc:picChg chg="add del mod">
          <ac:chgData name="Selvana Abdelmesih" userId="c6ab20a4-1455-4ed1-bd9f-1f7c1148a7a3" providerId="ADAL" clId="{316D6682-B735-B046-A146-79C6A452F756}" dt="2023-12-05T21:41:48.815" v="10292" actId="478"/>
          <ac:picMkLst>
            <pc:docMk/>
            <pc:sldMk cId="3788027327" sldId="2147472772"/>
            <ac:picMk id="2064" creationId="{C64EB1B7-3D9E-6A89-6C0B-061F3C7DCFAE}"/>
          </ac:picMkLst>
        </pc:picChg>
        <pc:picChg chg="add mod">
          <ac:chgData name="Selvana Abdelmesih" userId="c6ab20a4-1455-4ed1-bd9f-1f7c1148a7a3" providerId="ADAL" clId="{316D6682-B735-B046-A146-79C6A452F756}" dt="2023-12-06T22:27:44.966" v="13022" actId="1076"/>
          <ac:picMkLst>
            <pc:docMk/>
            <pc:sldMk cId="3788027327" sldId="2147472772"/>
            <ac:picMk id="2066" creationId="{8598F916-20FF-EB01-5D12-9C108CBE7A0B}"/>
          </ac:picMkLst>
        </pc:picChg>
        <pc:cxnChg chg="mod">
          <ac:chgData name="Selvana Abdelmesih" userId="c6ab20a4-1455-4ed1-bd9f-1f7c1148a7a3" providerId="ADAL" clId="{316D6682-B735-B046-A146-79C6A452F756}" dt="2023-12-05T21:20:26.716" v="9763" actId="14100"/>
          <ac:cxnSpMkLst>
            <pc:docMk/>
            <pc:sldMk cId="3788027327" sldId="2147472772"/>
            <ac:cxnSpMk id="1027" creationId="{F7746651-644C-3E85-13A3-A781135812DC}"/>
          </ac:cxnSpMkLst>
        </pc:cxnChg>
        <pc:cxnChg chg="mod">
          <ac:chgData name="Selvana Abdelmesih" userId="c6ab20a4-1455-4ed1-bd9f-1f7c1148a7a3" providerId="ADAL" clId="{316D6682-B735-B046-A146-79C6A452F756}" dt="2023-12-05T21:19:33.800" v="9751"/>
          <ac:cxnSpMkLst>
            <pc:docMk/>
            <pc:sldMk cId="3788027327" sldId="2147472772"/>
            <ac:cxnSpMk id="1028" creationId="{8BC1CEF8-E731-CBB0-9362-8954B534F5EB}"/>
          </ac:cxnSpMkLst>
        </pc:cxnChg>
        <pc:cxnChg chg="mod">
          <ac:chgData name="Selvana Abdelmesih" userId="c6ab20a4-1455-4ed1-bd9f-1f7c1148a7a3" providerId="ADAL" clId="{316D6682-B735-B046-A146-79C6A452F756}" dt="2023-12-05T21:27:50.940" v="9828"/>
          <ac:cxnSpMkLst>
            <pc:docMk/>
            <pc:sldMk cId="3788027327" sldId="2147472772"/>
            <ac:cxnSpMk id="1075" creationId="{EAA9F179-087B-3F59-2DBE-34B2D0759038}"/>
          </ac:cxnSpMkLst>
        </pc:cxnChg>
        <pc:cxnChg chg="mod">
          <ac:chgData name="Selvana Abdelmesih" userId="c6ab20a4-1455-4ed1-bd9f-1f7c1148a7a3" providerId="ADAL" clId="{316D6682-B735-B046-A146-79C6A452F756}" dt="2023-12-05T21:29:54.229" v="9857"/>
          <ac:cxnSpMkLst>
            <pc:docMk/>
            <pc:sldMk cId="3788027327" sldId="2147472772"/>
            <ac:cxnSpMk id="1080" creationId="{65902F8E-2AC0-A617-3ADD-F91100B9B0A8}"/>
          </ac:cxnSpMkLst>
        </pc:cxnChg>
        <pc:extLst>
          <p:ext xmlns:p="http://schemas.openxmlformats.org/presentationml/2006/main" uri="{D6D511B9-2390-475A-947B-AFAB55BFBCF1}">
            <pc226:cmChg xmlns:pc226="http://schemas.microsoft.com/office/powerpoint/2022/06/main/command" chg="add mod">
              <pc226:chgData name="Selvana Abdelmesih" userId="c6ab20a4-1455-4ed1-bd9f-1f7c1148a7a3" providerId="ADAL" clId="{316D6682-B735-B046-A146-79C6A452F756}" dt="2023-12-06T17:23:33.890" v="12372"/>
              <pc2:cmMkLst xmlns:pc2="http://schemas.microsoft.com/office/powerpoint/2019/9/main/command">
                <pc:docMk/>
                <pc:sldMk cId="3788027327" sldId="2147472772"/>
                <pc2:cmMk id="{ED195303-C16F-3D41-83F5-50D4F06B6DBA}"/>
              </pc2:cmMkLst>
            </pc226:cmChg>
            <pc226:cmChg xmlns:pc226="http://schemas.microsoft.com/office/powerpoint/2022/06/main/command" chg="mod">
              <pc226:chgData name="Selvana Abdelmesih" userId="c6ab20a4-1455-4ed1-bd9f-1f7c1148a7a3" providerId="ADAL" clId="{316D6682-B735-B046-A146-79C6A452F756}" dt="2023-12-06T22:26:26.046" v="13006"/>
              <pc2:cmMkLst xmlns:pc2="http://schemas.microsoft.com/office/powerpoint/2019/9/main/command">
                <pc:docMk/>
                <pc:sldMk cId="3788027327" sldId="2147472772"/>
                <pc2:cmMk id="{E7464C20-C92C-C147-B686-97DCE6E9CF93}"/>
              </pc2:cmMkLst>
            </pc226:cmChg>
            <pc226:cmChg xmlns:pc226="http://schemas.microsoft.com/office/powerpoint/2022/06/main/command" chg="mod">
              <pc226:chgData name="Selvana Abdelmesih" userId="c6ab20a4-1455-4ed1-bd9f-1f7c1148a7a3" providerId="ADAL" clId="{316D6682-B735-B046-A146-79C6A452F756}" dt="2023-12-07T19:20:10.767" v="14561"/>
              <pc2:cmMkLst xmlns:pc2="http://schemas.microsoft.com/office/powerpoint/2019/9/main/command">
                <pc:docMk/>
                <pc:sldMk cId="3788027327" sldId="2147472772"/>
                <pc2:cmMk id="{E3E8147E-8FDC-482B-BB91-1F88ECC430BC}"/>
              </pc2:cmMkLst>
            </pc226:cmChg>
            <pc226:cmChg xmlns:pc226="http://schemas.microsoft.com/office/powerpoint/2022/06/main/command" chg="mod">
              <pc226:chgData name="Selvana Abdelmesih" userId="c6ab20a4-1455-4ed1-bd9f-1f7c1148a7a3" providerId="ADAL" clId="{316D6682-B735-B046-A146-79C6A452F756}" dt="2023-12-06T22:26:27.847" v="13007"/>
              <pc2:cmMkLst xmlns:pc2="http://schemas.microsoft.com/office/powerpoint/2019/9/main/command">
                <pc:docMk/>
                <pc:sldMk cId="3788027327" sldId="2147472772"/>
                <pc2:cmMk id="{D326CE95-18EE-4E43-B73F-FFB12DB59003}"/>
              </pc2:cmMkLst>
            </pc226:cmChg>
            <pc226:cmChg xmlns:pc226="http://schemas.microsoft.com/office/powerpoint/2022/06/main/command" chg="mod">
              <pc226:chgData name="Selvana Abdelmesih" userId="c6ab20a4-1455-4ed1-bd9f-1f7c1148a7a3" providerId="ADAL" clId="{316D6682-B735-B046-A146-79C6A452F756}" dt="2023-12-05T16:04:53.646" v="8662" actId="2056"/>
              <pc2:cmMkLst xmlns:pc2="http://schemas.microsoft.com/office/powerpoint/2019/9/main/command">
                <pc:docMk/>
                <pc:sldMk cId="3788027327" sldId="2147472772"/>
                <pc2:cmMk id="{8E54BDC3-C684-E547-A321-8531FEC0A458}"/>
              </pc2:cmMkLst>
            </pc226:cmChg>
          </p:ext>
        </pc:extLst>
      </pc:sldChg>
      <pc:sldChg chg="addSp delSp modSp add del mod ord modShow">
        <pc:chgData name="Selvana Abdelmesih" userId="c6ab20a4-1455-4ed1-bd9f-1f7c1148a7a3" providerId="ADAL" clId="{316D6682-B735-B046-A146-79C6A452F756}" dt="2023-12-05T21:42:49.336" v="10306" actId="2696"/>
        <pc:sldMkLst>
          <pc:docMk/>
          <pc:sldMk cId="1955365531" sldId="2147472773"/>
        </pc:sldMkLst>
        <pc:spChg chg="add del mod">
          <ac:chgData name="Selvana Abdelmesih" userId="c6ab20a4-1455-4ed1-bd9f-1f7c1148a7a3" providerId="ADAL" clId="{316D6682-B735-B046-A146-79C6A452F756}" dt="2023-12-04T02:35:59.760" v="4022"/>
          <ac:spMkLst>
            <pc:docMk/>
            <pc:sldMk cId="1955365531" sldId="2147472773"/>
            <ac:spMk id="23" creationId="{C6FD40D0-0C64-D64F-A89F-A5BE164D0EF1}"/>
          </ac:spMkLst>
        </pc:spChg>
        <pc:spChg chg="add mod">
          <ac:chgData name="Selvana Abdelmesih" userId="c6ab20a4-1455-4ed1-bd9f-1f7c1148a7a3" providerId="ADAL" clId="{316D6682-B735-B046-A146-79C6A452F756}" dt="2023-12-04T02:45:14.604" v="4239" actId="1076"/>
          <ac:spMkLst>
            <pc:docMk/>
            <pc:sldMk cId="1955365531" sldId="2147472773"/>
            <ac:spMk id="25" creationId="{4D78C85C-9A74-0F42-709C-41556EFEF62C}"/>
          </ac:spMkLst>
        </pc:spChg>
        <pc:picChg chg="add del mod">
          <ac:chgData name="Selvana Abdelmesih" userId="c6ab20a4-1455-4ed1-bd9f-1f7c1148a7a3" providerId="ADAL" clId="{316D6682-B735-B046-A146-79C6A452F756}" dt="2023-12-04T02:36:04.705" v="4024"/>
          <ac:picMkLst>
            <pc:docMk/>
            <pc:sldMk cId="1955365531" sldId="2147472773"/>
            <ac:picMk id="24" creationId="{8924710E-7025-973E-FB26-E0D9C0F35F14}"/>
          </ac:picMkLst>
        </pc:picChg>
      </pc:sldChg>
      <pc:sldChg chg="add del">
        <pc:chgData name="Selvana Abdelmesih" userId="c6ab20a4-1455-4ed1-bd9f-1f7c1148a7a3" providerId="ADAL" clId="{316D6682-B735-B046-A146-79C6A452F756}" dt="2023-12-04T02:33:32.006" v="4001"/>
        <pc:sldMkLst>
          <pc:docMk/>
          <pc:sldMk cId="2908247105" sldId="2147472773"/>
        </pc:sldMkLst>
      </pc:sldChg>
      <pc:sldChg chg="addSp modSp new add del mod addCm">
        <pc:chgData name="Selvana Abdelmesih" userId="c6ab20a4-1455-4ed1-bd9f-1f7c1148a7a3" providerId="ADAL" clId="{316D6682-B735-B046-A146-79C6A452F756}" dt="2023-12-05T19:20:25.171" v="8916" actId="2696"/>
        <pc:sldMkLst>
          <pc:docMk/>
          <pc:sldMk cId="2877986298" sldId="2147472774"/>
        </pc:sldMkLst>
        <pc:spChg chg="add mod">
          <ac:chgData name="Selvana Abdelmesih" userId="c6ab20a4-1455-4ed1-bd9f-1f7c1148a7a3" providerId="ADAL" clId="{316D6682-B735-B046-A146-79C6A452F756}" dt="2023-12-04T15:57:14.881" v="5854" actId="1076"/>
          <ac:spMkLst>
            <pc:docMk/>
            <pc:sldMk cId="2877986298" sldId="2147472774"/>
            <ac:spMk id="4" creationId="{6DE074CA-63BF-4878-6272-C4C4A15106C9}"/>
          </ac:spMkLst>
        </pc:spChg>
        <pc:extLst>
          <p:ext xmlns:p="http://schemas.openxmlformats.org/presentationml/2006/main" uri="{D6D511B9-2390-475A-947B-AFAB55BFBCF1}">
            <pc226:cmChg xmlns:pc226="http://schemas.microsoft.com/office/powerpoint/2022/06/main/command" chg="add">
              <pc226:chgData name="Selvana Abdelmesih" userId="c6ab20a4-1455-4ed1-bd9f-1f7c1148a7a3" providerId="ADAL" clId="{316D6682-B735-B046-A146-79C6A452F756}" dt="2023-12-04T16:27:51.949" v="6669"/>
              <pc2:cmMkLst xmlns:pc2="http://schemas.microsoft.com/office/powerpoint/2019/9/main/command">
                <pc:docMk/>
                <pc:sldMk cId="2877986298" sldId="2147472774"/>
                <pc2:cmMk id="{FE63A917-A2E8-694A-A6C5-45DC112487D1}"/>
              </pc2:cmMkLst>
            </pc226:cmChg>
          </p:ext>
        </pc:extLst>
      </pc:sldChg>
      <pc:sldChg chg="addSp delSp modSp new mod ord addCm delCm modCm">
        <pc:chgData name="Selvana Abdelmesih" userId="c6ab20a4-1455-4ed1-bd9f-1f7c1148a7a3" providerId="ADAL" clId="{316D6682-B735-B046-A146-79C6A452F756}" dt="2023-12-07T15:02:42.385" v="13789" actId="2056"/>
        <pc:sldMkLst>
          <pc:docMk/>
          <pc:sldMk cId="769384817" sldId="2147472778"/>
        </pc:sldMkLst>
        <pc:spChg chg="mod">
          <ac:chgData name="Selvana Abdelmesih" userId="c6ab20a4-1455-4ed1-bd9f-1f7c1148a7a3" providerId="ADAL" clId="{316D6682-B735-B046-A146-79C6A452F756}" dt="2023-12-04T16:41:14.556" v="7249" actId="20577"/>
          <ac:spMkLst>
            <pc:docMk/>
            <pc:sldMk cId="769384817" sldId="2147472778"/>
            <ac:spMk id="2" creationId="{02837EEE-F969-F423-1B0D-C7B21506AF06}"/>
          </ac:spMkLst>
        </pc:spChg>
        <pc:spChg chg="add del mod topLvl">
          <ac:chgData name="Selvana Abdelmesih" userId="c6ab20a4-1455-4ed1-bd9f-1f7c1148a7a3" providerId="ADAL" clId="{316D6682-B735-B046-A146-79C6A452F756}" dt="2023-12-04T16:07:42.967" v="6202" actId="164"/>
          <ac:spMkLst>
            <pc:docMk/>
            <pc:sldMk cId="769384817" sldId="2147472778"/>
            <ac:spMk id="5" creationId="{89FFF503-7062-2A59-3095-DBD33883E573}"/>
          </ac:spMkLst>
        </pc:spChg>
        <pc:spChg chg="add del mod topLvl">
          <ac:chgData name="Selvana Abdelmesih" userId="c6ab20a4-1455-4ed1-bd9f-1f7c1148a7a3" providerId="ADAL" clId="{316D6682-B735-B046-A146-79C6A452F756}" dt="2023-12-06T22:35:09.795" v="13080" actId="113"/>
          <ac:spMkLst>
            <pc:docMk/>
            <pc:sldMk cId="769384817" sldId="2147472778"/>
            <ac:spMk id="6" creationId="{CA14AEF2-6FAA-8992-4AFA-30915D9E814C}"/>
          </ac:spMkLst>
        </pc:spChg>
        <pc:spChg chg="add del mod topLvl">
          <ac:chgData name="Selvana Abdelmesih" userId="c6ab20a4-1455-4ed1-bd9f-1f7c1148a7a3" providerId="ADAL" clId="{316D6682-B735-B046-A146-79C6A452F756}" dt="2023-12-04T16:07:42.967" v="6202" actId="164"/>
          <ac:spMkLst>
            <pc:docMk/>
            <pc:sldMk cId="769384817" sldId="2147472778"/>
            <ac:spMk id="7" creationId="{291363D1-7829-6B1F-BC55-418443DEE736}"/>
          </ac:spMkLst>
        </pc:spChg>
        <pc:spChg chg="add del mod topLvl">
          <ac:chgData name="Selvana Abdelmesih" userId="c6ab20a4-1455-4ed1-bd9f-1f7c1148a7a3" providerId="ADAL" clId="{316D6682-B735-B046-A146-79C6A452F756}" dt="2023-12-06T22:35:19.412" v="13083" actId="113"/>
          <ac:spMkLst>
            <pc:docMk/>
            <pc:sldMk cId="769384817" sldId="2147472778"/>
            <ac:spMk id="8" creationId="{D4281C2B-8B9A-AFD3-7F85-5C7135445FD4}"/>
          </ac:spMkLst>
        </pc:spChg>
        <pc:spChg chg="add del mod topLvl">
          <ac:chgData name="Selvana Abdelmesih" userId="c6ab20a4-1455-4ed1-bd9f-1f7c1148a7a3" providerId="ADAL" clId="{316D6682-B735-B046-A146-79C6A452F756}" dt="2023-12-06T22:34:15.265" v="13071" actId="20577"/>
          <ac:spMkLst>
            <pc:docMk/>
            <pc:sldMk cId="769384817" sldId="2147472778"/>
            <ac:spMk id="9" creationId="{92D3C8F4-434C-7A66-4252-B9B53407FEB0}"/>
          </ac:spMkLst>
        </pc:spChg>
        <pc:spChg chg="add del mod topLvl">
          <ac:chgData name="Selvana Abdelmesih" userId="c6ab20a4-1455-4ed1-bd9f-1f7c1148a7a3" providerId="ADAL" clId="{316D6682-B735-B046-A146-79C6A452F756}" dt="2023-12-04T16:07:42.967" v="6202" actId="164"/>
          <ac:spMkLst>
            <pc:docMk/>
            <pc:sldMk cId="769384817" sldId="2147472778"/>
            <ac:spMk id="10" creationId="{0C54FD5E-B364-2B69-AAE6-ECA5A72BACEE}"/>
          </ac:spMkLst>
        </pc:spChg>
        <pc:spChg chg="add del mod topLvl">
          <ac:chgData name="Selvana Abdelmesih" userId="c6ab20a4-1455-4ed1-bd9f-1f7c1148a7a3" providerId="ADAL" clId="{316D6682-B735-B046-A146-79C6A452F756}" dt="2023-12-06T22:35:27.714" v="13086" actId="113"/>
          <ac:spMkLst>
            <pc:docMk/>
            <pc:sldMk cId="769384817" sldId="2147472778"/>
            <ac:spMk id="11" creationId="{7AB175D9-D4C8-75ED-F18F-A8156E69C0D3}"/>
          </ac:spMkLst>
        </pc:spChg>
        <pc:spChg chg="add del mod topLvl">
          <ac:chgData name="Selvana Abdelmesih" userId="c6ab20a4-1455-4ed1-bd9f-1f7c1148a7a3" providerId="ADAL" clId="{316D6682-B735-B046-A146-79C6A452F756}" dt="2023-12-06T22:35:38.296" v="13089" actId="113"/>
          <ac:spMkLst>
            <pc:docMk/>
            <pc:sldMk cId="769384817" sldId="2147472778"/>
            <ac:spMk id="12" creationId="{5ED5BFE4-837E-C610-6C2A-5D33013F506F}"/>
          </ac:spMkLst>
        </pc:spChg>
        <pc:spChg chg="add del mod topLvl">
          <ac:chgData name="Selvana Abdelmesih" userId="c6ab20a4-1455-4ed1-bd9f-1f7c1148a7a3" providerId="ADAL" clId="{316D6682-B735-B046-A146-79C6A452F756}" dt="2023-12-04T16:07:42.967" v="6202" actId="164"/>
          <ac:spMkLst>
            <pc:docMk/>
            <pc:sldMk cId="769384817" sldId="2147472778"/>
            <ac:spMk id="13" creationId="{AA320A44-E6D2-911B-8361-E48988C280CF}"/>
          </ac:spMkLst>
        </pc:spChg>
        <pc:spChg chg="add del mod topLvl">
          <ac:chgData name="Selvana Abdelmesih" userId="c6ab20a4-1455-4ed1-bd9f-1f7c1148a7a3" providerId="ADAL" clId="{316D6682-B735-B046-A146-79C6A452F756}" dt="2023-12-04T16:07:42.967" v="6202" actId="164"/>
          <ac:spMkLst>
            <pc:docMk/>
            <pc:sldMk cId="769384817" sldId="2147472778"/>
            <ac:spMk id="14" creationId="{3EDAA8DE-6122-DB74-37C4-621A978933AE}"/>
          </ac:spMkLst>
        </pc:spChg>
        <pc:spChg chg="add del mod topLvl">
          <ac:chgData name="Selvana Abdelmesih" userId="c6ab20a4-1455-4ed1-bd9f-1f7c1148a7a3" providerId="ADAL" clId="{316D6682-B735-B046-A146-79C6A452F756}" dt="2023-12-04T16:07:42.967" v="6202" actId="164"/>
          <ac:spMkLst>
            <pc:docMk/>
            <pc:sldMk cId="769384817" sldId="2147472778"/>
            <ac:spMk id="15" creationId="{AE6A0F52-6E2D-FDC1-FA72-3890C1490E87}"/>
          </ac:spMkLst>
        </pc:spChg>
        <pc:spChg chg="del mod topLvl">
          <ac:chgData name="Selvana Abdelmesih" userId="c6ab20a4-1455-4ed1-bd9f-1f7c1148a7a3" providerId="ADAL" clId="{316D6682-B735-B046-A146-79C6A452F756}" dt="2023-12-04T15:40:52.685" v="5006" actId="478"/>
          <ac:spMkLst>
            <pc:docMk/>
            <pc:sldMk cId="769384817" sldId="2147472778"/>
            <ac:spMk id="17" creationId="{9935D9CF-6DD8-CBC1-2666-90478C0B65E3}"/>
          </ac:spMkLst>
        </pc:spChg>
        <pc:spChg chg="del mod topLvl">
          <ac:chgData name="Selvana Abdelmesih" userId="c6ab20a4-1455-4ed1-bd9f-1f7c1148a7a3" providerId="ADAL" clId="{316D6682-B735-B046-A146-79C6A452F756}" dt="2023-12-04T15:40:44.708" v="5000" actId="478"/>
          <ac:spMkLst>
            <pc:docMk/>
            <pc:sldMk cId="769384817" sldId="2147472778"/>
            <ac:spMk id="18" creationId="{340D4071-D85C-7FC4-E2CD-6C70FA5AF6F2}"/>
          </ac:spMkLst>
        </pc:spChg>
        <pc:spChg chg="del mod topLvl">
          <ac:chgData name="Selvana Abdelmesih" userId="c6ab20a4-1455-4ed1-bd9f-1f7c1148a7a3" providerId="ADAL" clId="{316D6682-B735-B046-A146-79C6A452F756}" dt="2023-12-04T15:40:49.879" v="5004" actId="478"/>
          <ac:spMkLst>
            <pc:docMk/>
            <pc:sldMk cId="769384817" sldId="2147472778"/>
            <ac:spMk id="19" creationId="{6A833889-BBD2-58B7-ADCE-E281C4002737}"/>
          </ac:spMkLst>
        </pc:spChg>
        <pc:spChg chg="del mod topLvl">
          <ac:chgData name="Selvana Abdelmesih" userId="c6ab20a4-1455-4ed1-bd9f-1f7c1148a7a3" providerId="ADAL" clId="{316D6682-B735-B046-A146-79C6A452F756}" dt="2023-12-04T15:40:48.429" v="5002" actId="478"/>
          <ac:spMkLst>
            <pc:docMk/>
            <pc:sldMk cId="769384817" sldId="2147472778"/>
            <ac:spMk id="20" creationId="{6F10E47C-1A22-682A-580E-677662112462}"/>
          </ac:spMkLst>
        </pc:spChg>
        <pc:spChg chg="del mod topLvl">
          <ac:chgData name="Selvana Abdelmesih" userId="c6ab20a4-1455-4ed1-bd9f-1f7c1148a7a3" providerId="ADAL" clId="{316D6682-B735-B046-A146-79C6A452F756}" dt="2023-12-04T15:40:44.708" v="5000" actId="478"/>
          <ac:spMkLst>
            <pc:docMk/>
            <pc:sldMk cId="769384817" sldId="2147472778"/>
            <ac:spMk id="21" creationId="{FD3B4387-191F-27B6-837B-C1577FE3926A}"/>
          </ac:spMkLst>
        </pc:spChg>
        <pc:spChg chg="del mod topLvl">
          <ac:chgData name="Selvana Abdelmesih" userId="c6ab20a4-1455-4ed1-bd9f-1f7c1148a7a3" providerId="ADAL" clId="{316D6682-B735-B046-A146-79C6A452F756}" dt="2023-12-04T15:40:46.702" v="5001" actId="478"/>
          <ac:spMkLst>
            <pc:docMk/>
            <pc:sldMk cId="769384817" sldId="2147472778"/>
            <ac:spMk id="22" creationId="{8A41CE55-B41F-4066-9355-1A102B830A29}"/>
          </ac:spMkLst>
        </pc:spChg>
        <pc:spChg chg="add del mod topLvl">
          <ac:chgData name="Selvana Abdelmesih" userId="c6ab20a4-1455-4ed1-bd9f-1f7c1148a7a3" providerId="ADAL" clId="{316D6682-B735-B046-A146-79C6A452F756}" dt="2023-12-04T16:07:42.967" v="6202" actId="164"/>
          <ac:spMkLst>
            <pc:docMk/>
            <pc:sldMk cId="769384817" sldId="2147472778"/>
            <ac:spMk id="23" creationId="{BFD15D8F-3191-9D21-42AE-888231B61648}"/>
          </ac:spMkLst>
        </pc:spChg>
        <pc:spChg chg="add del mod topLvl">
          <ac:chgData name="Selvana Abdelmesih" userId="c6ab20a4-1455-4ed1-bd9f-1f7c1148a7a3" providerId="ADAL" clId="{316D6682-B735-B046-A146-79C6A452F756}" dt="2023-12-04T16:07:44.329" v="6207" actId="478"/>
          <ac:spMkLst>
            <pc:docMk/>
            <pc:sldMk cId="769384817" sldId="2147472778"/>
            <ac:spMk id="24" creationId="{F9960197-073B-2AEC-013A-3C3E59224F36}"/>
          </ac:spMkLst>
        </pc:spChg>
        <pc:spChg chg="del mod topLvl">
          <ac:chgData name="Selvana Abdelmesih" userId="c6ab20a4-1455-4ed1-bd9f-1f7c1148a7a3" providerId="ADAL" clId="{316D6682-B735-B046-A146-79C6A452F756}" dt="2023-12-04T15:41:48.713" v="5021" actId="478"/>
          <ac:spMkLst>
            <pc:docMk/>
            <pc:sldMk cId="769384817" sldId="2147472778"/>
            <ac:spMk id="25" creationId="{06C6635B-7B1A-4B5E-BC75-64874C98D912}"/>
          </ac:spMkLst>
        </pc:spChg>
        <pc:spChg chg="del mod topLvl">
          <ac:chgData name="Selvana Abdelmesih" userId="c6ab20a4-1455-4ed1-bd9f-1f7c1148a7a3" providerId="ADAL" clId="{316D6682-B735-B046-A146-79C6A452F756}" dt="2023-12-06T22:34:13.416" v="13070" actId="478"/>
          <ac:spMkLst>
            <pc:docMk/>
            <pc:sldMk cId="769384817" sldId="2147472778"/>
            <ac:spMk id="26" creationId="{9C7CB25B-684B-19E5-AFE1-3303B801AB93}"/>
          </ac:spMkLst>
        </pc:spChg>
        <pc:spChg chg="mod">
          <ac:chgData name="Selvana Abdelmesih" userId="c6ab20a4-1455-4ed1-bd9f-1f7c1148a7a3" providerId="ADAL" clId="{316D6682-B735-B046-A146-79C6A452F756}" dt="2023-12-04T15:31:43.193" v="4853"/>
          <ac:spMkLst>
            <pc:docMk/>
            <pc:sldMk cId="769384817" sldId="2147472778"/>
            <ac:spMk id="29" creationId="{59A99151-CD37-C568-3F40-3CF33EB7E070}"/>
          </ac:spMkLst>
        </pc:spChg>
        <pc:spChg chg="mod">
          <ac:chgData name="Selvana Abdelmesih" userId="c6ab20a4-1455-4ed1-bd9f-1f7c1148a7a3" providerId="ADAL" clId="{316D6682-B735-B046-A146-79C6A452F756}" dt="2023-12-04T15:31:43.193" v="4853"/>
          <ac:spMkLst>
            <pc:docMk/>
            <pc:sldMk cId="769384817" sldId="2147472778"/>
            <ac:spMk id="30" creationId="{2D744E9A-54D4-9085-AF05-0B090A843CFC}"/>
          </ac:spMkLst>
        </pc:spChg>
        <pc:spChg chg="add del mod topLvl">
          <ac:chgData name="Selvana Abdelmesih" userId="c6ab20a4-1455-4ed1-bd9f-1f7c1148a7a3" providerId="ADAL" clId="{316D6682-B735-B046-A146-79C6A452F756}" dt="2023-12-04T15:41:46.892" v="5020" actId="122"/>
          <ac:spMkLst>
            <pc:docMk/>
            <pc:sldMk cId="769384817" sldId="2147472778"/>
            <ac:spMk id="32" creationId="{204A02DA-2C8B-5678-D1BC-9020A8D8D34C}"/>
          </ac:spMkLst>
        </pc:spChg>
        <pc:spChg chg="mod topLvl">
          <ac:chgData name="Selvana Abdelmesih" userId="c6ab20a4-1455-4ed1-bd9f-1f7c1148a7a3" providerId="ADAL" clId="{316D6682-B735-B046-A146-79C6A452F756}" dt="2023-12-06T22:34:55.507" v="13077" actId="113"/>
          <ac:spMkLst>
            <pc:docMk/>
            <pc:sldMk cId="769384817" sldId="2147472778"/>
            <ac:spMk id="33" creationId="{618F4060-091F-DC26-AC3B-67CA093169BD}"/>
          </ac:spMkLst>
        </pc:spChg>
        <pc:grpChg chg="add del mod">
          <ac:chgData name="Selvana Abdelmesih" userId="c6ab20a4-1455-4ed1-bd9f-1f7c1148a7a3" providerId="ADAL" clId="{316D6682-B735-B046-A146-79C6A452F756}" dt="2023-12-04T15:40:40.969" v="4999" actId="165"/>
          <ac:grpSpMkLst>
            <pc:docMk/>
            <pc:sldMk cId="769384817" sldId="2147472778"/>
            <ac:grpSpMk id="4" creationId="{0773A836-DB25-9E1E-1685-44B239C7E799}"/>
          </ac:grpSpMkLst>
        </pc:grpChg>
        <pc:grpChg chg="mod topLvl">
          <ac:chgData name="Selvana Abdelmesih" userId="c6ab20a4-1455-4ed1-bd9f-1f7c1148a7a3" providerId="ADAL" clId="{316D6682-B735-B046-A146-79C6A452F756}" dt="2023-12-04T15:40:40.969" v="4999" actId="165"/>
          <ac:grpSpMkLst>
            <pc:docMk/>
            <pc:sldMk cId="769384817" sldId="2147472778"/>
            <ac:grpSpMk id="16" creationId="{C96092A8-C0DD-2FA9-F64D-3393D5D32E5A}"/>
          </ac:grpSpMkLst>
        </pc:grpChg>
        <pc:grpChg chg="mod">
          <ac:chgData name="Selvana Abdelmesih" userId="c6ab20a4-1455-4ed1-bd9f-1f7c1148a7a3" providerId="ADAL" clId="{316D6682-B735-B046-A146-79C6A452F756}" dt="2023-12-04T15:31:43.193" v="4853"/>
          <ac:grpSpMkLst>
            <pc:docMk/>
            <pc:sldMk cId="769384817" sldId="2147472778"/>
            <ac:grpSpMk id="28" creationId="{EEB6C874-8B6C-084B-FC09-92E9179485B8}"/>
          </ac:grpSpMkLst>
        </pc:grpChg>
        <pc:grpChg chg="add del mod">
          <ac:chgData name="Selvana Abdelmesih" userId="c6ab20a4-1455-4ed1-bd9f-1f7c1148a7a3" providerId="ADAL" clId="{316D6682-B735-B046-A146-79C6A452F756}" dt="2023-12-05T16:09:24.097" v="8720" actId="1076"/>
          <ac:grpSpMkLst>
            <pc:docMk/>
            <pc:sldMk cId="769384817" sldId="2147472778"/>
            <ac:grpSpMk id="31" creationId="{542BD130-C9CF-1657-4B5C-F22A081F11E2}"/>
          </ac:grpSpMkLst>
        </pc:grpChg>
        <pc:grpChg chg="add del">
          <ac:chgData name="Selvana Abdelmesih" userId="c6ab20a4-1455-4ed1-bd9f-1f7c1148a7a3" providerId="ADAL" clId="{316D6682-B735-B046-A146-79C6A452F756}" dt="2023-12-04T16:07:42.967" v="6202" actId="164"/>
          <ac:grpSpMkLst>
            <pc:docMk/>
            <pc:sldMk cId="769384817" sldId="2147472778"/>
            <ac:grpSpMk id="34" creationId="{8BDBD54B-1C2E-0C36-301F-C57D2F1929FC}"/>
          </ac:grpSpMkLst>
        </pc:grpChg>
        <pc:cxnChg chg="mod">
          <ac:chgData name="Selvana Abdelmesih" userId="c6ab20a4-1455-4ed1-bd9f-1f7c1148a7a3" providerId="ADAL" clId="{316D6682-B735-B046-A146-79C6A452F756}" dt="2023-12-04T15:31:43.193" v="4853"/>
          <ac:cxnSpMkLst>
            <pc:docMk/>
            <pc:sldMk cId="769384817" sldId="2147472778"/>
            <ac:cxnSpMk id="27" creationId="{B88281DE-2637-6BC8-0BD9-CCEBBF1A9228}"/>
          </ac:cxnSpMkLst>
        </pc:cxn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6T22:34:24.703" v="13073"/>
              <pc2:cmMkLst xmlns:pc2="http://schemas.microsoft.com/office/powerpoint/2019/9/main/command">
                <pc:docMk/>
                <pc:sldMk cId="769384817" sldId="2147472778"/>
                <pc2:cmMk id="{A4456B7E-4FDF-B543-A125-C9DA25C1EFD3}"/>
              </pc2:cmMkLst>
            </pc226:cmChg>
            <pc226:cmChg xmlns:pc226="http://schemas.microsoft.com/office/powerpoint/2022/06/main/command" chg="add del mod">
              <pc226:chgData name="Selvana Abdelmesih" userId="c6ab20a4-1455-4ed1-bd9f-1f7c1148a7a3" providerId="ADAL" clId="{316D6682-B735-B046-A146-79C6A452F756}" dt="2023-12-04T16:10:26.897" v="6308"/>
              <pc2:cmMkLst xmlns:pc2="http://schemas.microsoft.com/office/powerpoint/2019/9/main/command">
                <pc:docMk/>
                <pc:sldMk cId="769384817" sldId="2147472778"/>
                <pc2:cmMk id="{16F26ED4-0415-7F46-8189-8CF5FC256437}"/>
              </pc2:cmMkLst>
            </pc226:cmChg>
            <pc226:cmChg xmlns:pc226="http://schemas.microsoft.com/office/powerpoint/2022/06/main/command" chg="mod">
              <pc226:chgData name="Selvana Abdelmesih" userId="c6ab20a4-1455-4ed1-bd9f-1f7c1148a7a3" providerId="ADAL" clId="{316D6682-B735-B046-A146-79C6A452F756}" dt="2023-12-07T15:02:42.385" v="13789" actId="2056"/>
              <pc2:cmMkLst xmlns:pc2="http://schemas.microsoft.com/office/powerpoint/2019/9/main/command">
                <pc:docMk/>
                <pc:sldMk cId="769384817" sldId="2147472778"/>
                <pc2:cmMk id="{03997AE3-D9BD-A440-B283-D5BEB5503836}"/>
              </pc2:cmMkLst>
            </pc226:cmChg>
            <pc226:cmChg xmlns:pc226="http://schemas.microsoft.com/office/powerpoint/2022/06/main/command" chg="mod">
              <pc226:chgData name="Selvana Abdelmesih" userId="c6ab20a4-1455-4ed1-bd9f-1f7c1148a7a3" providerId="ADAL" clId="{316D6682-B735-B046-A146-79C6A452F756}" dt="2023-12-06T22:34:21.321" v="13072"/>
              <pc2:cmMkLst xmlns:pc2="http://schemas.microsoft.com/office/powerpoint/2019/9/main/command">
                <pc:docMk/>
                <pc:sldMk cId="769384817" sldId="2147472778"/>
                <pc2:cmMk id="{92D019EC-8CDC-CB45-89D4-A513E7962522}"/>
              </pc2:cmMkLst>
            </pc226:cmChg>
          </p:ext>
        </pc:extLst>
      </pc:sldChg>
      <pc:sldChg chg="addSp delSp modSp add mod ord addCm delCm modCm modNotesTx">
        <pc:chgData name="Selvana Abdelmesih" userId="c6ab20a4-1455-4ed1-bd9f-1f7c1148a7a3" providerId="ADAL" clId="{316D6682-B735-B046-A146-79C6A452F756}" dt="2023-12-07T19:25:27.776" v="14669" actId="20577"/>
        <pc:sldMkLst>
          <pc:docMk/>
          <pc:sldMk cId="4260197679" sldId="2147472780"/>
        </pc:sldMkLst>
        <pc:spChg chg="mod">
          <ac:chgData name="Selvana Abdelmesih" userId="c6ab20a4-1455-4ed1-bd9f-1f7c1148a7a3" providerId="ADAL" clId="{316D6682-B735-B046-A146-79C6A452F756}" dt="2023-12-05T20:22:35.705" v="9659" actId="20577"/>
          <ac:spMkLst>
            <pc:docMk/>
            <pc:sldMk cId="4260197679" sldId="2147472780"/>
            <ac:spMk id="2" creationId="{02C9DFFF-E636-FED7-E953-6F80E24A56A8}"/>
          </ac:spMkLst>
        </pc:spChg>
        <pc:spChg chg="add mod">
          <ac:chgData name="Selvana Abdelmesih" userId="c6ab20a4-1455-4ed1-bd9f-1f7c1148a7a3" providerId="ADAL" clId="{316D6682-B735-B046-A146-79C6A452F756}" dt="2023-12-07T19:25:27.776" v="14669" actId="20577"/>
          <ac:spMkLst>
            <pc:docMk/>
            <pc:sldMk cId="4260197679" sldId="2147472780"/>
            <ac:spMk id="4" creationId="{A9CCB2B9-327A-6AB3-2D45-7B2804594479}"/>
          </ac:spMkLst>
        </pc:spChg>
        <pc:spChg chg="add del">
          <ac:chgData name="Selvana Abdelmesih" userId="c6ab20a4-1455-4ed1-bd9f-1f7c1148a7a3" providerId="ADAL" clId="{316D6682-B735-B046-A146-79C6A452F756}" dt="2023-12-04T17:08:32.260" v="7421" actId="478"/>
          <ac:spMkLst>
            <pc:docMk/>
            <pc:sldMk cId="4260197679" sldId="2147472780"/>
            <ac:spMk id="4" creationId="{D0B9B51D-0615-4643-6E73-20D303A5E985}"/>
          </ac:spMkLst>
        </pc:spChg>
        <pc:spChg chg="add del">
          <ac:chgData name="Selvana Abdelmesih" userId="c6ab20a4-1455-4ed1-bd9f-1f7c1148a7a3" providerId="ADAL" clId="{316D6682-B735-B046-A146-79C6A452F756}" dt="2023-12-05T15:25:34.192" v="8155" actId="478"/>
          <ac:spMkLst>
            <pc:docMk/>
            <pc:sldMk cId="4260197679" sldId="2147472780"/>
            <ac:spMk id="4" creationId="{D749B305-F53C-1346-08E9-AF4A0DEC375C}"/>
          </ac:spMkLst>
        </pc:spChg>
        <pc:spChg chg="add del mod">
          <ac:chgData name="Selvana Abdelmesih" userId="c6ab20a4-1455-4ed1-bd9f-1f7c1148a7a3" providerId="ADAL" clId="{316D6682-B735-B046-A146-79C6A452F756}" dt="2023-12-05T20:19:09.257" v="9547" actId="478"/>
          <ac:spMkLst>
            <pc:docMk/>
            <pc:sldMk cId="4260197679" sldId="2147472780"/>
            <ac:spMk id="5" creationId="{335423AD-4D51-9B83-B1A9-4887EB199BA5}"/>
          </ac:spMkLst>
        </pc:spChg>
        <pc:spChg chg="del">
          <ac:chgData name="Selvana Abdelmesih" userId="c6ab20a4-1455-4ed1-bd9f-1f7c1148a7a3" providerId="ADAL" clId="{316D6682-B735-B046-A146-79C6A452F756}" dt="2023-12-04T17:08:34.419" v="7422" actId="478"/>
          <ac:spMkLst>
            <pc:docMk/>
            <pc:sldMk cId="4260197679" sldId="2147472780"/>
            <ac:spMk id="6" creationId="{2008D0F4-70F7-B8A9-F272-2686D9BA9762}"/>
          </ac:spMkLst>
        </pc:spChg>
        <pc:spChg chg="add mod">
          <ac:chgData name="Selvana Abdelmesih" userId="c6ab20a4-1455-4ed1-bd9f-1f7c1148a7a3" providerId="ADAL" clId="{316D6682-B735-B046-A146-79C6A452F756}" dt="2023-12-05T15:35:20.886" v="8224" actId="1076"/>
          <ac:spMkLst>
            <pc:docMk/>
            <pc:sldMk cId="4260197679" sldId="2147472780"/>
            <ac:spMk id="6" creationId="{448DD069-A1E1-7F7B-2474-3A99EABE87D0}"/>
          </ac:spMkLst>
        </pc:spChg>
        <pc:spChg chg="add del mod">
          <ac:chgData name="Selvana Abdelmesih" userId="c6ab20a4-1455-4ed1-bd9f-1f7c1148a7a3" providerId="ADAL" clId="{316D6682-B735-B046-A146-79C6A452F756}" dt="2023-12-07T15:41:38.452" v="14056" actId="478"/>
          <ac:spMkLst>
            <pc:docMk/>
            <pc:sldMk cId="4260197679" sldId="2147472780"/>
            <ac:spMk id="7" creationId="{8A009B91-C001-A322-27CF-B3B6A630C2E8}"/>
          </ac:spMkLst>
        </pc:spChg>
        <pc:spChg chg="del mod">
          <ac:chgData name="Selvana Abdelmesih" userId="c6ab20a4-1455-4ed1-bd9f-1f7c1148a7a3" providerId="ADAL" clId="{316D6682-B735-B046-A146-79C6A452F756}" dt="2023-12-07T15:41:39.820" v="14058" actId="478"/>
          <ac:spMkLst>
            <pc:docMk/>
            <pc:sldMk cId="4260197679" sldId="2147472780"/>
            <ac:spMk id="8" creationId="{C5F974FA-E2A6-99B2-2C25-FE2589AE179C}"/>
          </ac:spMkLst>
        </pc:spChg>
        <pc:spChg chg="add mod">
          <ac:chgData name="Selvana Abdelmesih" userId="c6ab20a4-1455-4ed1-bd9f-1f7c1148a7a3" providerId="ADAL" clId="{316D6682-B735-B046-A146-79C6A452F756}" dt="2023-12-04T17:11:00.884" v="7447" actId="1076"/>
          <ac:spMkLst>
            <pc:docMk/>
            <pc:sldMk cId="4260197679" sldId="2147472780"/>
            <ac:spMk id="13" creationId="{886AB968-96F6-6267-5B6E-46B8591CD031}"/>
          </ac:spMkLst>
        </pc:spChg>
        <pc:spChg chg="add del mod">
          <ac:chgData name="Selvana Abdelmesih" userId="c6ab20a4-1455-4ed1-bd9f-1f7c1148a7a3" providerId="ADAL" clId="{316D6682-B735-B046-A146-79C6A452F756}" dt="2023-12-04T17:11:33.351" v="7470"/>
          <ac:spMkLst>
            <pc:docMk/>
            <pc:sldMk cId="4260197679" sldId="2147472780"/>
            <ac:spMk id="24" creationId="{5FFD4B4D-2B2B-921E-114B-A165A21612C4}"/>
          </ac:spMkLst>
        </pc:spChg>
        <pc:spChg chg="add del mod">
          <ac:chgData name="Selvana Abdelmesih" userId="c6ab20a4-1455-4ed1-bd9f-1f7c1148a7a3" providerId="ADAL" clId="{316D6682-B735-B046-A146-79C6A452F756}" dt="2023-12-05T20:20:16.886" v="9548" actId="478"/>
          <ac:spMkLst>
            <pc:docMk/>
            <pc:sldMk cId="4260197679" sldId="2147472780"/>
            <ac:spMk id="32" creationId="{3F7EB64A-DFD5-6CC3-817A-FDA959D886C6}"/>
          </ac:spMkLst>
        </pc:spChg>
        <pc:spChg chg="add mod">
          <ac:chgData name="Selvana Abdelmesih" userId="c6ab20a4-1455-4ed1-bd9f-1f7c1148a7a3" providerId="ADAL" clId="{316D6682-B735-B046-A146-79C6A452F756}" dt="2023-12-05T15:52:36.775" v="8453" actId="1076"/>
          <ac:spMkLst>
            <pc:docMk/>
            <pc:sldMk cId="4260197679" sldId="2147472780"/>
            <ac:spMk id="33" creationId="{D5F1F443-0A16-5B4F-412C-293CA7C750A2}"/>
          </ac:spMkLst>
        </pc:spChg>
        <pc:spChg chg="add mod">
          <ac:chgData name="Selvana Abdelmesih" userId="c6ab20a4-1455-4ed1-bd9f-1f7c1148a7a3" providerId="ADAL" clId="{316D6682-B735-B046-A146-79C6A452F756}" dt="2023-12-05T21:10:56.431" v="9668" actId="1076"/>
          <ac:spMkLst>
            <pc:docMk/>
            <pc:sldMk cId="4260197679" sldId="2147472780"/>
            <ac:spMk id="34" creationId="{57E36516-29E0-ECB9-37CD-49A3180E23B8}"/>
          </ac:spMkLst>
        </pc:spChg>
        <pc:spChg chg="add mod">
          <ac:chgData name="Selvana Abdelmesih" userId="c6ab20a4-1455-4ed1-bd9f-1f7c1148a7a3" providerId="ADAL" clId="{316D6682-B735-B046-A146-79C6A452F756}" dt="2023-12-05T15:55:32.507" v="8512" actId="1076"/>
          <ac:spMkLst>
            <pc:docMk/>
            <pc:sldMk cId="4260197679" sldId="2147472780"/>
            <ac:spMk id="35" creationId="{9B0D4950-97AF-48AA-1AC8-D35D9769C733}"/>
          </ac:spMkLst>
        </pc:spChg>
        <pc:spChg chg="add del mod">
          <ac:chgData name="Selvana Abdelmesih" userId="c6ab20a4-1455-4ed1-bd9f-1f7c1148a7a3" providerId="ADAL" clId="{316D6682-B735-B046-A146-79C6A452F756}" dt="2023-12-05T20:21:37.862" v="9601" actId="478"/>
          <ac:spMkLst>
            <pc:docMk/>
            <pc:sldMk cId="4260197679" sldId="2147472780"/>
            <ac:spMk id="36" creationId="{2DD8E49D-39F5-4EF4-269C-AEB1713C058D}"/>
          </ac:spMkLst>
        </pc:spChg>
        <pc:spChg chg="add mod">
          <ac:chgData name="Selvana Abdelmesih" userId="c6ab20a4-1455-4ed1-bd9f-1f7c1148a7a3" providerId="ADAL" clId="{316D6682-B735-B046-A146-79C6A452F756}" dt="2023-12-05T15:51:24.023" v="8438" actId="1076"/>
          <ac:spMkLst>
            <pc:docMk/>
            <pc:sldMk cId="4260197679" sldId="2147472780"/>
            <ac:spMk id="37" creationId="{097F9555-CC19-A6F1-D401-F60801882605}"/>
          </ac:spMkLst>
        </pc:spChg>
        <pc:spChg chg="add mod">
          <ac:chgData name="Selvana Abdelmesih" userId="c6ab20a4-1455-4ed1-bd9f-1f7c1148a7a3" providerId="ADAL" clId="{316D6682-B735-B046-A146-79C6A452F756}" dt="2023-12-05T15:49:17.528" v="8366" actId="14100"/>
          <ac:spMkLst>
            <pc:docMk/>
            <pc:sldMk cId="4260197679" sldId="2147472780"/>
            <ac:spMk id="38" creationId="{B108A3EA-771E-D18F-4B36-C9F707D98E6A}"/>
          </ac:spMkLst>
        </pc:spChg>
        <pc:spChg chg="add mod">
          <ac:chgData name="Selvana Abdelmesih" userId="c6ab20a4-1455-4ed1-bd9f-1f7c1148a7a3" providerId="ADAL" clId="{316D6682-B735-B046-A146-79C6A452F756}" dt="2023-12-05T15:55:20.903" v="8511" actId="1076"/>
          <ac:spMkLst>
            <pc:docMk/>
            <pc:sldMk cId="4260197679" sldId="2147472780"/>
            <ac:spMk id="39" creationId="{5FA93A21-5730-A6C6-FCD2-FDDA60032AD3}"/>
          </ac:spMkLst>
        </pc:spChg>
        <pc:spChg chg="mod">
          <ac:chgData name="Selvana Abdelmesih" userId="c6ab20a4-1455-4ed1-bd9f-1f7c1148a7a3" providerId="ADAL" clId="{316D6682-B735-B046-A146-79C6A452F756}" dt="2023-12-06T22:28:59.187" v="13034" actId="571"/>
          <ac:spMkLst>
            <pc:docMk/>
            <pc:sldMk cId="4260197679" sldId="2147472780"/>
            <ac:spMk id="48" creationId="{8E595DE1-0BBD-562F-CFCB-AB9FDD17B651}"/>
          </ac:spMkLst>
        </pc:spChg>
        <pc:spChg chg="add del mod">
          <ac:chgData name="Selvana Abdelmesih" userId="c6ab20a4-1455-4ed1-bd9f-1f7c1148a7a3" providerId="ADAL" clId="{316D6682-B735-B046-A146-79C6A452F756}" dt="2023-12-05T20:19:06.636" v="9545" actId="478"/>
          <ac:spMkLst>
            <pc:docMk/>
            <pc:sldMk cId="4260197679" sldId="2147472780"/>
            <ac:spMk id="51" creationId="{FCC15888-7EAF-8C0B-FE4B-8EE167662A41}"/>
          </ac:spMkLst>
        </pc:spChg>
        <pc:spChg chg="mod">
          <ac:chgData name="Selvana Abdelmesih" userId="c6ab20a4-1455-4ed1-bd9f-1f7c1148a7a3" providerId="ADAL" clId="{316D6682-B735-B046-A146-79C6A452F756}" dt="2023-12-06T22:28:59.187" v="13034" actId="571"/>
          <ac:spMkLst>
            <pc:docMk/>
            <pc:sldMk cId="4260197679" sldId="2147472780"/>
            <ac:spMk id="52" creationId="{3262D8DE-2C0C-4F37-D5C9-FB5654F96ED9}"/>
          </ac:spMkLst>
        </pc:spChg>
        <pc:spChg chg="mod">
          <ac:chgData name="Selvana Abdelmesih" userId="c6ab20a4-1455-4ed1-bd9f-1f7c1148a7a3" providerId="ADAL" clId="{316D6682-B735-B046-A146-79C6A452F756}" dt="2023-12-06T22:28:59.187" v="13034" actId="571"/>
          <ac:spMkLst>
            <pc:docMk/>
            <pc:sldMk cId="4260197679" sldId="2147472780"/>
            <ac:spMk id="53" creationId="{97B563CD-EE37-CF06-CE85-E1BF484655A9}"/>
          </ac:spMkLst>
        </pc:spChg>
        <pc:spChg chg="mod">
          <ac:chgData name="Selvana Abdelmesih" userId="c6ab20a4-1455-4ed1-bd9f-1f7c1148a7a3" providerId="ADAL" clId="{316D6682-B735-B046-A146-79C6A452F756}" dt="2023-12-06T22:28:59.187" v="13034" actId="571"/>
          <ac:spMkLst>
            <pc:docMk/>
            <pc:sldMk cId="4260197679" sldId="2147472780"/>
            <ac:spMk id="56" creationId="{5B3D496F-CF82-A135-6942-01554F1EA4E9}"/>
          </ac:spMkLst>
        </pc:spChg>
        <pc:spChg chg="mod">
          <ac:chgData name="Selvana Abdelmesih" userId="c6ab20a4-1455-4ed1-bd9f-1f7c1148a7a3" providerId="ADAL" clId="{316D6682-B735-B046-A146-79C6A452F756}" dt="2023-12-06T22:28:59.187" v="13034" actId="571"/>
          <ac:spMkLst>
            <pc:docMk/>
            <pc:sldMk cId="4260197679" sldId="2147472780"/>
            <ac:spMk id="57" creationId="{52A5AD17-8DFC-AED9-7F5C-1C62900AC840}"/>
          </ac:spMkLst>
        </pc:spChg>
        <pc:spChg chg="mod">
          <ac:chgData name="Selvana Abdelmesih" userId="c6ab20a4-1455-4ed1-bd9f-1f7c1148a7a3" providerId="ADAL" clId="{316D6682-B735-B046-A146-79C6A452F756}" dt="2023-12-06T22:28:59.187" v="13034" actId="571"/>
          <ac:spMkLst>
            <pc:docMk/>
            <pc:sldMk cId="4260197679" sldId="2147472780"/>
            <ac:spMk id="58" creationId="{3DE4C536-D938-0035-6668-6D8E5936E35E}"/>
          </ac:spMkLst>
        </pc:spChg>
        <pc:spChg chg="mod">
          <ac:chgData name="Selvana Abdelmesih" userId="c6ab20a4-1455-4ed1-bd9f-1f7c1148a7a3" providerId="ADAL" clId="{316D6682-B735-B046-A146-79C6A452F756}" dt="2023-12-06T22:28:59.187" v="13034" actId="571"/>
          <ac:spMkLst>
            <pc:docMk/>
            <pc:sldMk cId="4260197679" sldId="2147472780"/>
            <ac:spMk id="60" creationId="{D86D7F0B-6DD1-D52D-3029-2592EBE83EB9}"/>
          </ac:spMkLst>
        </pc:spChg>
        <pc:spChg chg="add mod">
          <ac:chgData name="Selvana Abdelmesih" userId="c6ab20a4-1455-4ed1-bd9f-1f7c1148a7a3" providerId="ADAL" clId="{316D6682-B735-B046-A146-79C6A452F756}" dt="2023-12-05T21:16:37.216" v="9736" actId="14100"/>
          <ac:spMkLst>
            <pc:docMk/>
            <pc:sldMk cId="4260197679" sldId="2147472780"/>
            <ac:spMk id="68" creationId="{42823050-5340-770C-09EF-164D00CA1A41}"/>
          </ac:spMkLst>
        </pc:spChg>
        <pc:spChg chg="mod">
          <ac:chgData name="Selvana Abdelmesih" userId="c6ab20a4-1455-4ed1-bd9f-1f7c1148a7a3" providerId="ADAL" clId="{316D6682-B735-B046-A146-79C6A452F756}" dt="2023-12-06T22:28:59.187" v="13034" actId="571"/>
          <ac:spMkLst>
            <pc:docMk/>
            <pc:sldMk cId="4260197679" sldId="2147472780"/>
            <ac:spMk id="70" creationId="{D1AAA28B-4032-D1C5-060E-BA718D89FC31}"/>
          </ac:spMkLst>
        </pc:spChg>
        <pc:spChg chg="mod">
          <ac:chgData name="Selvana Abdelmesih" userId="c6ab20a4-1455-4ed1-bd9f-1f7c1148a7a3" providerId="ADAL" clId="{316D6682-B735-B046-A146-79C6A452F756}" dt="2023-12-06T22:28:59.187" v="13034" actId="571"/>
          <ac:spMkLst>
            <pc:docMk/>
            <pc:sldMk cId="4260197679" sldId="2147472780"/>
            <ac:spMk id="71" creationId="{6AD4CC99-08D4-13E1-AC84-3D5148A09572}"/>
          </ac:spMkLst>
        </pc:spChg>
        <pc:spChg chg="mod">
          <ac:chgData name="Selvana Abdelmesih" userId="c6ab20a4-1455-4ed1-bd9f-1f7c1148a7a3" providerId="ADAL" clId="{316D6682-B735-B046-A146-79C6A452F756}" dt="2023-12-06T22:28:59.187" v="13034" actId="571"/>
          <ac:spMkLst>
            <pc:docMk/>
            <pc:sldMk cId="4260197679" sldId="2147472780"/>
            <ac:spMk id="73" creationId="{D9AFA122-3394-4412-C283-E4FCA081A3F4}"/>
          </ac:spMkLst>
        </pc:spChg>
        <pc:spChg chg="mod">
          <ac:chgData name="Selvana Abdelmesih" userId="c6ab20a4-1455-4ed1-bd9f-1f7c1148a7a3" providerId="ADAL" clId="{316D6682-B735-B046-A146-79C6A452F756}" dt="2023-12-06T22:28:59.187" v="13034" actId="571"/>
          <ac:spMkLst>
            <pc:docMk/>
            <pc:sldMk cId="4260197679" sldId="2147472780"/>
            <ac:spMk id="75" creationId="{2C430077-20CD-5911-75C3-5284E69883B7}"/>
          </ac:spMkLst>
        </pc:spChg>
        <pc:spChg chg="add mod">
          <ac:chgData name="Selvana Abdelmesih" userId="c6ab20a4-1455-4ed1-bd9f-1f7c1148a7a3" providerId="ADAL" clId="{316D6682-B735-B046-A146-79C6A452F756}" dt="2023-12-06T23:39:19.896" v="13781" actId="14100"/>
          <ac:spMkLst>
            <pc:docMk/>
            <pc:sldMk cId="4260197679" sldId="2147472780"/>
            <ac:spMk id="78" creationId="{88E45FB9-FBD9-E2F7-3EE3-1DE60E238F75}"/>
          </ac:spMkLst>
        </pc:spChg>
        <pc:grpChg chg="del">
          <ac:chgData name="Selvana Abdelmesih" userId="c6ab20a4-1455-4ed1-bd9f-1f7c1148a7a3" providerId="ADAL" clId="{316D6682-B735-B046-A146-79C6A452F756}" dt="2023-12-04T17:08:48.535" v="7427" actId="478"/>
          <ac:grpSpMkLst>
            <pc:docMk/>
            <pc:sldMk cId="4260197679" sldId="2147472780"/>
            <ac:grpSpMk id="14" creationId="{13A536F4-5752-FDF6-171B-90F0BF0034B7}"/>
          </ac:grpSpMkLst>
        </pc:grpChg>
        <pc:grpChg chg="del mod">
          <ac:chgData name="Selvana Abdelmesih" userId="c6ab20a4-1455-4ed1-bd9f-1f7c1148a7a3" providerId="ADAL" clId="{316D6682-B735-B046-A146-79C6A452F756}" dt="2023-12-04T17:09:46.259" v="7440" actId="478"/>
          <ac:grpSpMkLst>
            <pc:docMk/>
            <pc:sldMk cId="4260197679" sldId="2147472780"/>
            <ac:grpSpMk id="19" creationId="{CE1311D0-B817-54B6-316C-75F0FB216BF4}"/>
          </ac:grpSpMkLst>
        </pc:grpChg>
        <pc:grpChg chg="add mod">
          <ac:chgData name="Selvana Abdelmesih" userId="c6ab20a4-1455-4ed1-bd9f-1f7c1148a7a3" providerId="ADAL" clId="{316D6682-B735-B046-A146-79C6A452F756}" dt="2023-12-06T22:28:59.187" v="13034" actId="571"/>
          <ac:grpSpMkLst>
            <pc:docMk/>
            <pc:sldMk cId="4260197679" sldId="2147472780"/>
            <ac:grpSpMk id="44" creationId="{48BDF9AD-ED05-72CC-FA3D-5799C707F4CE}"/>
          </ac:grpSpMkLst>
        </pc:grpChg>
        <pc:grpChg chg="mod">
          <ac:chgData name="Selvana Abdelmesih" userId="c6ab20a4-1455-4ed1-bd9f-1f7c1148a7a3" providerId="ADAL" clId="{316D6682-B735-B046-A146-79C6A452F756}" dt="2023-12-06T22:30:17.107" v="13044" actId="1076"/>
          <ac:grpSpMkLst>
            <pc:docMk/>
            <pc:sldMk cId="4260197679" sldId="2147472780"/>
            <ac:grpSpMk id="54" creationId="{48C98765-540C-2877-0E62-1E50ECA0CEF0}"/>
          </ac:grpSpMkLst>
        </pc:grpChg>
        <pc:picChg chg="del">
          <ac:chgData name="Selvana Abdelmesih" userId="c6ab20a4-1455-4ed1-bd9f-1f7c1148a7a3" providerId="ADAL" clId="{316D6682-B735-B046-A146-79C6A452F756}" dt="2023-12-04T17:05:26.714" v="7327" actId="478"/>
          <ac:picMkLst>
            <pc:docMk/>
            <pc:sldMk cId="4260197679" sldId="2147472780"/>
            <ac:picMk id="5" creationId="{3EE29539-A1C8-9BA3-ACF2-B0E056CC2593}"/>
          </ac:picMkLst>
        </pc:picChg>
        <pc:picChg chg="add mod">
          <ac:chgData name="Selvana Abdelmesih" userId="c6ab20a4-1455-4ed1-bd9f-1f7c1148a7a3" providerId="ADAL" clId="{316D6682-B735-B046-A146-79C6A452F756}" dt="2023-12-05T15:54:18.215" v="8498" actId="1076"/>
          <ac:picMkLst>
            <pc:docMk/>
            <pc:sldMk cId="4260197679" sldId="2147472780"/>
            <ac:picMk id="10" creationId="{1A9C57CB-7393-3133-512E-539ECC126BBC}"/>
          </ac:picMkLst>
        </pc:picChg>
        <pc:picChg chg="add del mod">
          <ac:chgData name="Selvana Abdelmesih" userId="c6ab20a4-1455-4ed1-bd9f-1f7c1148a7a3" providerId="ADAL" clId="{316D6682-B735-B046-A146-79C6A452F756}" dt="2023-12-05T15:30:02.960" v="8180" actId="478"/>
          <ac:picMkLst>
            <pc:docMk/>
            <pc:sldMk cId="4260197679" sldId="2147472780"/>
            <ac:picMk id="12" creationId="{CE01E319-F40E-7E05-C77B-4C8672707E28}"/>
          </ac:picMkLst>
        </pc:picChg>
        <pc:picChg chg="add mod">
          <ac:chgData name="Selvana Abdelmesih" userId="c6ab20a4-1455-4ed1-bd9f-1f7c1148a7a3" providerId="ADAL" clId="{316D6682-B735-B046-A146-79C6A452F756}" dt="2023-12-05T15:50:43.823" v="8434" actId="14100"/>
          <ac:picMkLst>
            <pc:docMk/>
            <pc:sldMk cId="4260197679" sldId="2147472780"/>
            <ac:picMk id="19" creationId="{FBD7BE36-B164-F549-2032-D2489B0895BB}"/>
          </ac:picMkLst>
        </pc:picChg>
        <pc:picChg chg="mod">
          <ac:chgData name="Selvana Abdelmesih" userId="c6ab20a4-1455-4ed1-bd9f-1f7c1148a7a3" providerId="ADAL" clId="{316D6682-B735-B046-A146-79C6A452F756}" dt="2023-12-06T22:28:59.187" v="13034" actId="571"/>
          <ac:picMkLst>
            <pc:docMk/>
            <pc:sldMk cId="4260197679" sldId="2147472780"/>
            <ac:picMk id="45" creationId="{1521EB15-EA08-9B3A-8A33-65E071C288A8}"/>
          </ac:picMkLst>
        </pc:picChg>
        <pc:picChg chg="mod">
          <ac:chgData name="Selvana Abdelmesih" userId="c6ab20a4-1455-4ed1-bd9f-1f7c1148a7a3" providerId="ADAL" clId="{316D6682-B735-B046-A146-79C6A452F756}" dt="2023-12-07T15:39:41.357" v="14045" actId="1076"/>
          <ac:picMkLst>
            <pc:docMk/>
            <pc:sldMk cId="4260197679" sldId="2147472780"/>
            <ac:picMk id="50" creationId="{8A9962CC-F015-B2EE-AC42-73CB70484D8E}"/>
          </ac:picMkLst>
        </pc:picChg>
        <pc:picChg chg="mod">
          <ac:chgData name="Selvana Abdelmesih" userId="c6ab20a4-1455-4ed1-bd9f-1f7c1148a7a3" providerId="ADAL" clId="{316D6682-B735-B046-A146-79C6A452F756}" dt="2023-12-06T22:28:59.187" v="13034" actId="571"/>
          <ac:picMkLst>
            <pc:docMk/>
            <pc:sldMk cId="4260197679" sldId="2147472780"/>
            <ac:picMk id="72" creationId="{FBB1BD6B-F5E4-3243-46B4-A50943EE36F9}"/>
          </ac:picMkLst>
        </pc:picChg>
        <pc:picChg chg="mod">
          <ac:chgData name="Selvana Abdelmesih" userId="c6ab20a4-1455-4ed1-bd9f-1f7c1148a7a3" providerId="ADAL" clId="{316D6682-B735-B046-A146-79C6A452F756}" dt="2023-12-06T22:28:59.187" v="13034" actId="571"/>
          <ac:picMkLst>
            <pc:docMk/>
            <pc:sldMk cId="4260197679" sldId="2147472780"/>
            <ac:picMk id="74" creationId="{4F6101C4-7381-7871-4712-9D62F155CC2F}"/>
          </ac:picMkLst>
        </pc:picChg>
        <pc:cxnChg chg="add del">
          <ac:chgData name="Selvana Abdelmesih" userId="c6ab20a4-1455-4ed1-bd9f-1f7c1148a7a3" providerId="ADAL" clId="{316D6682-B735-B046-A146-79C6A452F756}" dt="2023-12-05T15:27:13.345" v="8163" actId="11529"/>
          <ac:cxnSpMkLst>
            <pc:docMk/>
            <pc:sldMk cId="4260197679" sldId="2147472780"/>
            <ac:cxnSpMk id="11" creationId="{A7831D5B-8329-C4C6-E27C-F74B2DBF4097}"/>
          </ac:cxnSpMkLst>
        </pc:cxnChg>
        <pc:cxnChg chg="add mod">
          <ac:chgData name="Selvana Abdelmesih" userId="c6ab20a4-1455-4ed1-bd9f-1f7c1148a7a3" providerId="ADAL" clId="{316D6682-B735-B046-A146-79C6A452F756}" dt="2023-12-05T15:27:47.243" v="8169" actId="692"/>
          <ac:cxnSpMkLst>
            <pc:docMk/>
            <pc:sldMk cId="4260197679" sldId="2147472780"/>
            <ac:cxnSpMk id="15" creationId="{0B7F466D-DF41-197C-7886-E4E1CB1B80BB}"/>
          </ac:cxnSpMkLst>
        </pc:cxnChg>
        <pc:cxnChg chg="add del mod">
          <ac:chgData name="Selvana Abdelmesih" userId="c6ab20a4-1455-4ed1-bd9f-1f7c1148a7a3" providerId="ADAL" clId="{316D6682-B735-B046-A146-79C6A452F756}" dt="2023-12-05T21:11:13.559" v="9671" actId="478"/>
          <ac:cxnSpMkLst>
            <pc:docMk/>
            <pc:sldMk cId="4260197679" sldId="2147472780"/>
            <ac:cxnSpMk id="17" creationId="{40DB95B4-0B24-9102-5192-0D3C10865A0A}"/>
          </ac:cxnSpMkLst>
        </pc:cxnChg>
        <pc:cxnChg chg="add mod">
          <ac:chgData name="Selvana Abdelmesih" userId="c6ab20a4-1455-4ed1-bd9f-1f7c1148a7a3" providerId="ADAL" clId="{316D6682-B735-B046-A146-79C6A452F756}" dt="2023-12-05T15:50:43.486" v="8433" actId="1076"/>
          <ac:cxnSpMkLst>
            <pc:docMk/>
            <pc:sldMk cId="4260197679" sldId="2147472780"/>
            <ac:cxnSpMk id="21" creationId="{806E529A-80D1-072A-DDF0-408330F3AC83}"/>
          </ac:cxnSpMkLst>
        </pc:cxnChg>
        <pc:cxnChg chg="add del mod">
          <ac:chgData name="Selvana Abdelmesih" userId="c6ab20a4-1455-4ed1-bd9f-1f7c1148a7a3" providerId="ADAL" clId="{316D6682-B735-B046-A146-79C6A452F756}" dt="2023-12-05T21:11:16.651" v="9672" actId="478"/>
          <ac:cxnSpMkLst>
            <pc:docMk/>
            <pc:sldMk cId="4260197679" sldId="2147472780"/>
            <ac:cxnSpMk id="22" creationId="{5DA5C474-4FE6-7022-202F-36B4CD4E9E43}"/>
          </ac:cxnSpMkLst>
        </pc:cxnChg>
        <pc:cxnChg chg="add del">
          <ac:chgData name="Selvana Abdelmesih" userId="c6ab20a4-1455-4ed1-bd9f-1f7c1148a7a3" providerId="ADAL" clId="{316D6682-B735-B046-A146-79C6A452F756}" dt="2023-12-05T15:33:43.062" v="8205" actId="478"/>
          <ac:cxnSpMkLst>
            <pc:docMk/>
            <pc:sldMk cId="4260197679" sldId="2147472780"/>
            <ac:cxnSpMk id="25" creationId="{7360008C-F903-EB1B-52DA-CCD5D3B730B8}"/>
          </ac:cxnSpMkLst>
        </pc:cxnChg>
        <pc:cxnChg chg="add del">
          <ac:chgData name="Selvana Abdelmesih" userId="c6ab20a4-1455-4ed1-bd9f-1f7c1148a7a3" providerId="ADAL" clId="{316D6682-B735-B046-A146-79C6A452F756}" dt="2023-12-05T15:33:53.378" v="8207" actId="478"/>
          <ac:cxnSpMkLst>
            <pc:docMk/>
            <pc:sldMk cId="4260197679" sldId="2147472780"/>
            <ac:cxnSpMk id="27" creationId="{54350037-8FC1-55BE-7075-3843619D56F6}"/>
          </ac:cxnSpMkLst>
        </pc:cxnChg>
        <pc:cxnChg chg="add del mod">
          <ac:chgData name="Selvana Abdelmesih" userId="c6ab20a4-1455-4ed1-bd9f-1f7c1148a7a3" providerId="ADAL" clId="{316D6682-B735-B046-A146-79C6A452F756}" dt="2023-12-05T21:11:07.798" v="9670" actId="478"/>
          <ac:cxnSpMkLst>
            <pc:docMk/>
            <pc:sldMk cId="4260197679" sldId="2147472780"/>
            <ac:cxnSpMk id="29" creationId="{FB1258EB-992E-87D5-057C-6A5C1C0173DF}"/>
          </ac:cxnSpMkLst>
        </pc:cxnChg>
        <pc:cxnChg chg="add mod">
          <ac:chgData name="Selvana Abdelmesih" userId="c6ab20a4-1455-4ed1-bd9f-1f7c1148a7a3" providerId="ADAL" clId="{316D6682-B735-B046-A146-79C6A452F756}" dt="2023-12-05T15:51:33.788" v="8440" actId="692"/>
          <ac:cxnSpMkLst>
            <pc:docMk/>
            <pc:sldMk cId="4260197679" sldId="2147472780"/>
            <ac:cxnSpMk id="41" creationId="{7428281F-A88B-BCEF-0603-AAE0C413D71F}"/>
          </ac:cxnSpMkLst>
        </pc:cxnChg>
        <pc:cxnChg chg="add mod">
          <ac:chgData name="Selvana Abdelmesih" userId="c6ab20a4-1455-4ed1-bd9f-1f7c1148a7a3" providerId="ADAL" clId="{316D6682-B735-B046-A146-79C6A452F756}" dt="2023-12-05T15:51:53.105" v="8445" actId="1076"/>
          <ac:cxnSpMkLst>
            <pc:docMk/>
            <pc:sldMk cId="4260197679" sldId="2147472780"/>
            <ac:cxnSpMk id="42" creationId="{0FE0E6A6-CAE1-2B97-6811-33EA346543D0}"/>
          </ac:cxnSpMkLst>
        </pc:cxnChg>
        <pc:cxnChg chg="add del mod">
          <ac:chgData name="Selvana Abdelmesih" userId="c6ab20a4-1455-4ed1-bd9f-1f7c1148a7a3" providerId="ADAL" clId="{316D6682-B735-B046-A146-79C6A452F756}" dt="2023-12-05T15:51:59.413" v="8447" actId="478"/>
          <ac:cxnSpMkLst>
            <pc:docMk/>
            <pc:sldMk cId="4260197679" sldId="2147472780"/>
            <ac:cxnSpMk id="45" creationId="{6C29B7B3-8EA8-7910-F5D0-2565BCECAFDB}"/>
          </ac:cxnSpMkLst>
        </pc:cxnChg>
        <pc:cxnChg chg="add mod">
          <ac:chgData name="Selvana Abdelmesih" userId="c6ab20a4-1455-4ed1-bd9f-1f7c1148a7a3" providerId="ADAL" clId="{316D6682-B735-B046-A146-79C6A452F756}" dt="2023-12-05T21:10:51.960" v="9667" actId="1076"/>
          <ac:cxnSpMkLst>
            <pc:docMk/>
            <pc:sldMk cId="4260197679" sldId="2147472780"/>
            <ac:cxnSpMk id="46" creationId="{3D62D2AC-9AB3-6082-5635-193EDED11CAA}"/>
          </ac:cxnSpMkLst>
        </pc:cxnChg>
        <pc:cxnChg chg="add mod">
          <ac:chgData name="Selvana Abdelmesih" userId="c6ab20a4-1455-4ed1-bd9f-1f7c1148a7a3" providerId="ADAL" clId="{316D6682-B735-B046-A146-79C6A452F756}" dt="2023-12-05T15:52:32.999" v="8452" actId="1076"/>
          <ac:cxnSpMkLst>
            <pc:docMk/>
            <pc:sldMk cId="4260197679" sldId="2147472780"/>
            <ac:cxnSpMk id="47" creationId="{E136B7DB-FF6D-1D9C-D35D-0B225D7CC711}"/>
          </ac:cxnSpMkLst>
        </pc:cxnChg>
        <pc:cxnChg chg="add mod">
          <ac:chgData name="Selvana Abdelmesih" userId="c6ab20a4-1455-4ed1-bd9f-1f7c1148a7a3" providerId="ADAL" clId="{316D6682-B735-B046-A146-79C6A452F756}" dt="2023-12-05T21:11:01.820" v="9669" actId="1076"/>
          <ac:cxnSpMkLst>
            <pc:docMk/>
            <pc:sldMk cId="4260197679" sldId="2147472780"/>
            <ac:cxnSpMk id="49" creationId="{8BFE0D75-0769-6213-8B00-4DBA557D4AAB}"/>
          </ac:cxnSpMkLst>
        </pc:cxnChg>
        <pc:cxnChg chg="mod">
          <ac:chgData name="Selvana Abdelmesih" userId="c6ab20a4-1455-4ed1-bd9f-1f7c1148a7a3" providerId="ADAL" clId="{316D6682-B735-B046-A146-79C6A452F756}" dt="2023-12-06T22:28:59.187" v="13034" actId="571"/>
          <ac:cxnSpMkLst>
            <pc:docMk/>
            <pc:sldMk cId="4260197679" sldId="2147472780"/>
            <ac:cxnSpMk id="51" creationId="{A9F1DC15-BA1B-56C0-3BB1-CCEC4B601DB8}"/>
          </ac:cxnSpMkLst>
        </pc:cxnChg>
        <pc:cxnChg chg="add del mod">
          <ac:chgData name="Selvana Abdelmesih" userId="c6ab20a4-1455-4ed1-bd9f-1f7c1148a7a3" providerId="ADAL" clId="{316D6682-B735-B046-A146-79C6A452F756}" dt="2023-12-05T20:19:08.195" v="9546" actId="478"/>
          <ac:cxnSpMkLst>
            <pc:docMk/>
            <pc:sldMk cId="4260197679" sldId="2147472780"/>
            <ac:cxnSpMk id="52" creationId="{A954F46A-E14A-45FF-2C0B-17185C03D8BF}"/>
          </ac:cxnSpMkLst>
        </pc:cxnChg>
        <pc:cxnChg chg="add mod">
          <ac:chgData name="Selvana Abdelmesih" userId="c6ab20a4-1455-4ed1-bd9f-1f7c1148a7a3" providerId="ADAL" clId="{316D6682-B735-B046-A146-79C6A452F756}" dt="2023-12-05T15:54:47.086" v="8506" actId="1076"/>
          <ac:cxnSpMkLst>
            <pc:docMk/>
            <pc:sldMk cId="4260197679" sldId="2147472780"/>
            <ac:cxnSpMk id="55" creationId="{60E128E2-5CB7-BFAA-7C93-059698669750}"/>
          </ac:cxnSpMkLst>
        </pc:cxnChg>
        <pc:cxnChg chg="add del mod">
          <ac:chgData name="Selvana Abdelmesih" userId="c6ab20a4-1455-4ed1-bd9f-1f7c1148a7a3" providerId="ADAL" clId="{316D6682-B735-B046-A146-79C6A452F756}" dt="2023-12-05T15:54:36.836" v="8503" actId="478"/>
          <ac:cxnSpMkLst>
            <pc:docMk/>
            <pc:sldMk cId="4260197679" sldId="2147472780"/>
            <ac:cxnSpMk id="58" creationId="{711E960C-0559-31BC-A8C1-B4335A3B7694}"/>
          </ac:cxnSpMkLst>
        </pc:cxnChg>
        <pc:cxnChg chg="add mod">
          <ac:chgData name="Selvana Abdelmesih" userId="c6ab20a4-1455-4ed1-bd9f-1f7c1148a7a3" providerId="ADAL" clId="{316D6682-B735-B046-A146-79C6A452F756}" dt="2023-12-05T15:55:09.239" v="8510" actId="1076"/>
          <ac:cxnSpMkLst>
            <pc:docMk/>
            <pc:sldMk cId="4260197679" sldId="2147472780"/>
            <ac:cxnSpMk id="59" creationId="{A7744D28-B0B0-D294-AF44-8CA7852CB0C7}"/>
          </ac:cxnSpMkLst>
        </pc:cxnChg>
        <pc:cxnChg chg="add mod">
          <ac:chgData name="Selvana Abdelmesih" userId="c6ab20a4-1455-4ed1-bd9f-1f7c1148a7a3" providerId="ADAL" clId="{316D6682-B735-B046-A146-79C6A452F756}" dt="2023-12-05T15:55:03.674" v="8509" actId="692"/>
          <ac:cxnSpMkLst>
            <pc:docMk/>
            <pc:sldMk cId="4260197679" sldId="2147472780"/>
            <ac:cxnSpMk id="61" creationId="{7D24A646-46B4-DC47-5575-2E95ED44DD83}"/>
          </ac:cxnSpMkLst>
        </pc:cxnChg>
        <pc:cxnChg chg="mod">
          <ac:chgData name="Selvana Abdelmesih" userId="c6ab20a4-1455-4ed1-bd9f-1f7c1148a7a3" providerId="ADAL" clId="{316D6682-B735-B046-A146-79C6A452F756}" dt="2023-12-06T22:28:59.187" v="13034" actId="571"/>
          <ac:cxnSpMkLst>
            <pc:docMk/>
            <pc:sldMk cId="4260197679" sldId="2147472780"/>
            <ac:cxnSpMk id="62" creationId="{D15E10DD-B7CD-3672-63BD-81C7292D4783}"/>
          </ac:cxnSpMkLst>
        </pc:cxnChg>
        <pc:cxnChg chg="mod">
          <ac:chgData name="Selvana Abdelmesih" userId="c6ab20a4-1455-4ed1-bd9f-1f7c1148a7a3" providerId="ADAL" clId="{316D6682-B735-B046-A146-79C6A452F756}" dt="2023-12-06T22:28:59.187" v="13034" actId="571"/>
          <ac:cxnSpMkLst>
            <pc:docMk/>
            <pc:sldMk cId="4260197679" sldId="2147472780"/>
            <ac:cxnSpMk id="63" creationId="{72450D81-8D4A-DE19-6AD9-3CD8A6655AD2}"/>
          </ac:cxnSpMkLst>
        </pc:cxnChg>
        <pc:cxnChg chg="mod">
          <ac:chgData name="Selvana Abdelmesih" userId="c6ab20a4-1455-4ed1-bd9f-1f7c1148a7a3" providerId="ADAL" clId="{316D6682-B735-B046-A146-79C6A452F756}" dt="2023-12-06T22:28:59.187" v="13034" actId="571"/>
          <ac:cxnSpMkLst>
            <pc:docMk/>
            <pc:sldMk cId="4260197679" sldId="2147472780"/>
            <ac:cxnSpMk id="64" creationId="{7968FD85-779A-6F5B-42ED-A59119B37D18}"/>
          </ac:cxnSpMkLst>
        </pc:cxnChg>
        <pc:cxnChg chg="mod">
          <ac:chgData name="Selvana Abdelmesih" userId="c6ab20a4-1455-4ed1-bd9f-1f7c1148a7a3" providerId="ADAL" clId="{316D6682-B735-B046-A146-79C6A452F756}" dt="2023-12-06T22:28:59.187" v="13034" actId="571"/>
          <ac:cxnSpMkLst>
            <pc:docMk/>
            <pc:sldMk cId="4260197679" sldId="2147472780"/>
            <ac:cxnSpMk id="65" creationId="{C0AD69F0-6B49-E475-0CB2-334B865A8A13}"/>
          </ac:cxnSpMkLst>
        </pc:cxnChg>
        <pc:cxnChg chg="mod">
          <ac:chgData name="Selvana Abdelmesih" userId="c6ab20a4-1455-4ed1-bd9f-1f7c1148a7a3" providerId="ADAL" clId="{316D6682-B735-B046-A146-79C6A452F756}" dt="2023-12-06T22:28:59.187" v="13034" actId="571"/>
          <ac:cxnSpMkLst>
            <pc:docMk/>
            <pc:sldMk cId="4260197679" sldId="2147472780"/>
            <ac:cxnSpMk id="66" creationId="{2C059287-C16C-E0A1-5125-3D7622A502E7}"/>
          </ac:cxnSpMkLst>
        </pc:cxnChg>
        <pc:cxnChg chg="mod">
          <ac:chgData name="Selvana Abdelmesih" userId="c6ab20a4-1455-4ed1-bd9f-1f7c1148a7a3" providerId="ADAL" clId="{316D6682-B735-B046-A146-79C6A452F756}" dt="2023-12-06T22:28:59.187" v="13034" actId="571"/>
          <ac:cxnSpMkLst>
            <pc:docMk/>
            <pc:sldMk cId="4260197679" sldId="2147472780"/>
            <ac:cxnSpMk id="67" creationId="{7EEB0DDB-F084-709D-D20F-BF9FF5314C07}"/>
          </ac:cxnSpMkLst>
        </pc:cxnChg>
        <pc:cxnChg chg="mod">
          <ac:chgData name="Selvana Abdelmesih" userId="c6ab20a4-1455-4ed1-bd9f-1f7c1148a7a3" providerId="ADAL" clId="{316D6682-B735-B046-A146-79C6A452F756}" dt="2023-12-06T22:28:59.187" v="13034" actId="571"/>
          <ac:cxnSpMkLst>
            <pc:docMk/>
            <pc:sldMk cId="4260197679" sldId="2147472780"/>
            <ac:cxnSpMk id="69" creationId="{E8732EB3-8F21-5716-6D9D-0E86A5D97553}"/>
          </ac:cxnSpMkLst>
        </pc:cxnChg>
        <pc:cxnChg chg="mod">
          <ac:chgData name="Selvana Abdelmesih" userId="c6ab20a4-1455-4ed1-bd9f-1f7c1148a7a3" providerId="ADAL" clId="{316D6682-B735-B046-A146-79C6A452F756}" dt="2023-12-06T22:28:59.187" v="13034" actId="571"/>
          <ac:cxnSpMkLst>
            <pc:docMk/>
            <pc:sldMk cId="4260197679" sldId="2147472780"/>
            <ac:cxnSpMk id="76" creationId="{69A2E0AC-E1AA-9C90-2A9A-AFB9701750D3}"/>
          </ac:cxnSpMkLst>
        </pc:cxnChg>
        <pc:cxnChg chg="mod">
          <ac:chgData name="Selvana Abdelmesih" userId="c6ab20a4-1455-4ed1-bd9f-1f7c1148a7a3" providerId="ADAL" clId="{316D6682-B735-B046-A146-79C6A452F756}" dt="2023-12-06T22:28:59.187" v="13034" actId="571"/>
          <ac:cxnSpMkLst>
            <pc:docMk/>
            <pc:sldMk cId="4260197679" sldId="2147472780"/>
            <ac:cxnSpMk id="77" creationId="{EB603297-B9A3-E33B-AD4A-8CCDE5D7301F}"/>
          </ac:cxnSpMkLst>
        </pc:cxnChg>
        <pc:extLst>
          <p:ext xmlns:p="http://schemas.openxmlformats.org/presentationml/2006/main" uri="{D6D511B9-2390-475A-947B-AFAB55BFBCF1}">
            <pc226:cmChg xmlns:pc226="http://schemas.microsoft.com/office/powerpoint/2022/06/main/command" chg="add del">
              <pc226:chgData name="Selvana Abdelmesih" userId="c6ab20a4-1455-4ed1-bd9f-1f7c1148a7a3" providerId="ADAL" clId="{316D6682-B735-B046-A146-79C6A452F756}" dt="2023-12-05T15:58:39.931" v="8516"/>
              <pc2:cmMkLst xmlns:pc2="http://schemas.microsoft.com/office/powerpoint/2019/9/main/command">
                <pc:docMk/>
                <pc:sldMk cId="4260197679" sldId="2147472780"/>
                <pc2:cmMk id="{4F771F34-8F63-FE4E-A239-6BBAF3A2F271}"/>
              </pc2:cmMkLst>
            </pc226:cmChg>
            <pc226:cmChg xmlns:pc226="http://schemas.microsoft.com/office/powerpoint/2022/06/main/command" chg="mod">
              <pc226:chgData name="Selvana Abdelmesih" userId="c6ab20a4-1455-4ed1-bd9f-1f7c1148a7a3" providerId="ADAL" clId="{316D6682-B735-B046-A146-79C6A452F756}" dt="2023-12-07T15:41:38.510" v="14057" actId="2056"/>
              <pc2:cmMkLst xmlns:pc2="http://schemas.microsoft.com/office/powerpoint/2019/9/main/command">
                <pc:docMk/>
                <pc:sldMk cId="4260197679" sldId="2147472780"/>
                <pc2:cmMk id="{DF479146-8B8F-1643-BDDB-0496EED5DC0D}"/>
              </pc2:cmMkLst>
            </pc226:cmChg>
            <pc226:cmChg xmlns:pc226="http://schemas.microsoft.com/office/powerpoint/2022/06/main/command" chg="mod">
              <pc226:chgData name="Selvana Abdelmesih" userId="c6ab20a4-1455-4ed1-bd9f-1f7c1148a7a3" providerId="ADAL" clId="{316D6682-B735-B046-A146-79C6A452F756}" dt="2023-12-05T21:48:30.774" v="10308"/>
              <pc2:cmMkLst xmlns:pc2="http://schemas.microsoft.com/office/powerpoint/2019/9/main/command">
                <pc:docMk/>
                <pc:sldMk cId="4260197679" sldId="2147472780"/>
                <pc2:cmMk id="{520821A1-7BC5-544C-99CC-8DF21CEEC425}"/>
              </pc2:cmMkLst>
              <pc226:cmRplyChg chg="add mod">
                <pc226:chgData name="Selvana Abdelmesih" userId="c6ab20a4-1455-4ed1-bd9f-1f7c1148a7a3" providerId="ADAL" clId="{316D6682-B735-B046-A146-79C6A452F756}" dt="2023-12-05T15:59:08.956" v="8517"/>
                <pc2:cmRplyMkLst xmlns:pc2="http://schemas.microsoft.com/office/powerpoint/2019/9/main/command">
                  <pc:docMk/>
                  <pc:sldMk cId="4260197679" sldId="2147472780"/>
                  <pc2:cmMk id="{520821A1-7BC5-544C-99CC-8DF21CEEC425}"/>
                  <pc2:cmRplyMk id="{49C32258-D725-5746-A86A-6877CCA497DC}"/>
                </pc2:cmRplyMkLst>
              </pc226:cmRplyChg>
              <pc226:cmRplyChg chg="add">
                <pc226:chgData name="Selvana Abdelmesih" userId="c6ab20a4-1455-4ed1-bd9f-1f7c1148a7a3" providerId="ADAL" clId="{316D6682-B735-B046-A146-79C6A452F756}" dt="2023-12-05T16:01:25.743" v="8590"/>
                <pc2:cmRplyMkLst xmlns:pc2="http://schemas.microsoft.com/office/powerpoint/2019/9/main/command">
                  <pc:docMk/>
                  <pc:sldMk cId="4260197679" sldId="2147472780"/>
                  <pc2:cmMk id="{520821A1-7BC5-544C-99CC-8DF21CEEC425}"/>
                  <pc2:cmRplyMk id="{5D433B60-0A7B-F449-897E-9825477F5586}"/>
                </pc2:cmRplyMkLst>
              </pc226:cmRplyChg>
            </pc226:cmChg>
            <pc226:cmChg xmlns:pc226="http://schemas.microsoft.com/office/powerpoint/2022/06/main/command" chg="mod">
              <pc226:chgData name="Selvana Abdelmesih" userId="c6ab20a4-1455-4ed1-bd9f-1f7c1148a7a3" providerId="ADAL" clId="{316D6682-B735-B046-A146-79C6A452F756}" dt="2023-12-06T23:39:36.604" v="13782"/>
              <pc2:cmMkLst xmlns:pc2="http://schemas.microsoft.com/office/powerpoint/2019/9/main/command">
                <pc:docMk/>
                <pc:sldMk cId="4260197679" sldId="2147472780"/>
                <pc2:cmMk id="{5EDEBEA5-CFE1-DC4A-B234-1A8568086D2A}"/>
              </pc2:cmMkLst>
            </pc226:cmChg>
          </p:ext>
        </pc:extLst>
      </pc:sldChg>
      <pc:sldChg chg="addSp modSp new del mod ord modShow">
        <pc:chgData name="Selvana Abdelmesih" userId="c6ab20a4-1455-4ed1-bd9f-1f7c1148a7a3" providerId="ADAL" clId="{316D6682-B735-B046-A146-79C6A452F756}" dt="2023-12-05T21:42:35.747" v="10303" actId="2696"/>
        <pc:sldMkLst>
          <pc:docMk/>
          <pc:sldMk cId="2764218487" sldId="2147472781"/>
        </pc:sldMkLst>
        <pc:spChg chg="mod">
          <ac:chgData name="Selvana Abdelmesih" userId="c6ab20a4-1455-4ed1-bd9f-1f7c1148a7a3" providerId="ADAL" clId="{316D6682-B735-B046-A146-79C6A452F756}" dt="2023-12-05T16:02:34.413" v="8655" actId="20577"/>
          <ac:spMkLst>
            <pc:docMk/>
            <pc:sldMk cId="2764218487" sldId="2147472781"/>
            <ac:spMk id="2" creationId="{9228749F-9E53-F01E-EDEF-BCA16321B8F9}"/>
          </ac:spMkLst>
        </pc:spChg>
        <pc:spChg chg="add mod">
          <ac:chgData name="Selvana Abdelmesih" userId="c6ab20a4-1455-4ed1-bd9f-1f7c1148a7a3" providerId="ADAL" clId="{316D6682-B735-B046-A146-79C6A452F756}" dt="2023-12-05T16:05:58.171" v="8671" actId="20577"/>
          <ac:spMkLst>
            <pc:docMk/>
            <pc:sldMk cId="2764218487" sldId="2147472781"/>
            <ac:spMk id="4" creationId="{F0976B65-5517-83E7-B24B-6D29B570668D}"/>
          </ac:spMkLst>
        </pc:spChg>
        <pc:spChg chg="add mod">
          <ac:chgData name="Selvana Abdelmesih" userId="c6ab20a4-1455-4ed1-bd9f-1f7c1148a7a3" providerId="ADAL" clId="{316D6682-B735-B046-A146-79C6A452F756}" dt="2023-12-05T16:06:01.847" v="8673" actId="1076"/>
          <ac:spMkLst>
            <pc:docMk/>
            <pc:sldMk cId="2764218487" sldId="2147472781"/>
            <ac:spMk id="6" creationId="{FDF527FB-3477-0630-15CF-5DD412C9FC86}"/>
          </ac:spMkLst>
        </pc:spChg>
      </pc:sldChg>
      <pc:sldChg chg="addSp delSp modSp add mod modShow">
        <pc:chgData name="Selvana Abdelmesih" userId="c6ab20a4-1455-4ed1-bd9f-1f7c1148a7a3" providerId="ADAL" clId="{316D6682-B735-B046-A146-79C6A452F756}" dt="2023-12-06T15:57:20.118" v="10885" actId="729"/>
        <pc:sldMkLst>
          <pc:docMk/>
          <pc:sldMk cId="1934500459" sldId="2147472782"/>
        </pc:sldMkLst>
        <pc:spChg chg="add del mod topLvl">
          <ac:chgData name="Selvana Abdelmesih" userId="c6ab20a4-1455-4ed1-bd9f-1f7c1148a7a3" providerId="ADAL" clId="{316D6682-B735-B046-A146-79C6A452F756}" dt="2023-12-05T19:37:50.822" v="9023" actId="1076"/>
          <ac:spMkLst>
            <pc:docMk/>
            <pc:sldMk cId="1934500459" sldId="2147472782"/>
            <ac:spMk id="5" creationId="{E31AD25C-50D0-BC6D-556C-BE8080EEAE40}"/>
          </ac:spMkLst>
        </pc:spChg>
        <pc:spChg chg="add del mod topLvl">
          <ac:chgData name="Selvana Abdelmesih" userId="c6ab20a4-1455-4ed1-bd9f-1f7c1148a7a3" providerId="ADAL" clId="{316D6682-B735-B046-A146-79C6A452F756}" dt="2023-12-05T19:40:35.965" v="9052" actId="1076"/>
          <ac:spMkLst>
            <pc:docMk/>
            <pc:sldMk cId="1934500459" sldId="2147472782"/>
            <ac:spMk id="6" creationId="{D06D3123-F176-D9EE-8F6C-C47092BD1263}"/>
          </ac:spMkLst>
        </pc:spChg>
        <pc:spChg chg="add del">
          <ac:chgData name="Selvana Abdelmesih" userId="c6ab20a4-1455-4ed1-bd9f-1f7c1148a7a3" providerId="ADAL" clId="{316D6682-B735-B046-A146-79C6A452F756}" dt="2023-12-05T19:21:43.226" v="9009" actId="478"/>
          <ac:spMkLst>
            <pc:docMk/>
            <pc:sldMk cId="1934500459" sldId="2147472782"/>
            <ac:spMk id="7" creationId="{677F1A0C-FD83-0981-9D03-F91B3A42757F}"/>
          </ac:spMkLst>
        </pc:spChg>
        <pc:spChg chg="add del mod topLvl">
          <ac:chgData name="Selvana Abdelmesih" userId="c6ab20a4-1455-4ed1-bd9f-1f7c1148a7a3" providerId="ADAL" clId="{316D6682-B735-B046-A146-79C6A452F756}" dt="2023-12-05T19:38:15.330" v="9030" actId="1076"/>
          <ac:spMkLst>
            <pc:docMk/>
            <pc:sldMk cId="1934500459" sldId="2147472782"/>
            <ac:spMk id="8" creationId="{9D8FC757-1300-1D47-2145-9E0CE171E9F2}"/>
          </ac:spMkLst>
        </pc:spChg>
        <pc:spChg chg="add del mod topLvl">
          <ac:chgData name="Selvana Abdelmesih" userId="c6ab20a4-1455-4ed1-bd9f-1f7c1148a7a3" providerId="ADAL" clId="{316D6682-B735-B046-A146-79C6A452F756}" dt="2023-12-05T19:22:02.571" v="9017" actId="1076"/>
          <ac:spMkLst>
            <pc:docMk/>
            <pc:sldMk cId="1934500459" sldId="2147472782"/>
            <ac:spMk id="9" creationId="{7908A30A-A821-9521-5216-ECD2A2CA4997}"/>
          </ac:spMkLst>
        </pc:spChg>
        <pc:spChg chg="del">
          <ac:chgData name="Selvana Abdelmesih" userId="c6ab20a4-1455-4ed1-bd9f-1f7c1148a7a3" providerId="ADAL" clId="{316D6682-B735-B046-A146-79C6A452F756}" dt="2023-12-05T19:21:34.954" v="9007" actId="478"/>
          <ac:spMkLst>
            <pc:docMk/>
            <pc:sldMk cId="1934500459" sldId="2147472782"/>
            <ac:spMk id="10" creationId="{9ABEFBD2-3FD4-4A4B-C441-EFF43087F8F8}"/>
          </ac:spMkLst>
        </pc:spChg>
        <pc:spChg chg="add del">
          <ac:chgData name="Selvana Abdelmesih" userId="c6ab20a4-1455-4ed1-bd9f-1f7c1148a7a3" providerId="ADAL" clId="{316D6682-B735-B046-A146-79C6A452F756}" dt="2023-12-05T19:21:45.006" v="9010" actId="478"/>
          <ac:spMkLst>
            <pc:docMk/>
            <pc:sldMk cId="1934500459" sldId="2147472782"/>
            <ac:spMk id="11" creationId="{550F15C0-4974-F767-A93E-95624C5469CC}"/>
          </ac:spMkLst>
        </pc:spChg>
        <pc:spChg chg="add del mod topLvl">
          <ac:chgData name="Selvana Abdelmesih" userId="c6ab20a4-1455-4ed1-bd9f-1f7c1148a7a3" providerId="ADAL" clId="{316D6682-B735-B046-A146-79C6A452F756}" dt="2023-12-05T19:22:02.571" v="9017" actId="1076"/>
          <ac:spMkLst>
            <pc:docMk/>
            <pc:sldMk cId="1934500459" sldId="2147472782"/>
            <ac:spMk id="12" creationId="{F056FC67-7EA4-0E71-E048-DD600AB4BC35}"/>
          </ac:spMkLst>
        </pc:spChg>
        <pc:spChg chg="add del mod topLvl">
          <ac:chgData name="Selvana Abdelmesih" userId="c6ab20a4-1455-4ed1-bd9f-1f7c1148a7a3" providerId="ADAL" clId="{316D6682-B735-B046-A146-79C6A452F756}" dt="2023-12-05T19:38:58.165" v="9037" actId="1076"/>
          <ac:spMkLst>
            <pc:docMk/>
            <pc:sldMk cId="1934500459" sldId="2147472782"/>
            <ac:spMk id="13" creationId="{663BBB72-CB77-7C79-EE4E-272F8A727F51}"/>
          </ac:spMkLst>
        </pc:spChg>
        <pc:spChg chg="add del mod topLvl">
          <ac:chgData name="Selvana Abdelmesih" userId="c6ab20a4-1455-4ed1-bd9f-1f7c1148a7a3" providerId="ADAL" clId="{316D6682-B735-B046-A146-79C6A452F756}" dt="2023-12-05T19:22:02.571" v="9017" actId="1076"/>
          <ac:spMkLst>
            <pc:docMk/>
            <pc:sldMk cId="1934500459" sldId="2147472782"/>
            <ac:spMk id="14" creationId="{141CB7F0-677E-1141-77F8-723444527928}"/>
          </ac:spMkLst>
        </pc:spChg>
        <pc:spChg chg="add del mod topLvl">
          <ac:chgData name="Selvana Abdelmesih" userId="c6ab20a4-1455-4ed1-bd9f-1f7c1148a7a3" providerId="ADAL" clId="{316D6682-B735-B046-A146-79C6A452F756}" dt="2023-12-05T19:22:02.571" v="9017" actId="1076"/>
          <ac:spMkLst>
            <pc:docMk/>
            <pc:sldMk cId="1934500459" sldId="2147472782"/>
            <ac:spMk id="15" creationId="{F54E2D90-6401-6CE8-1829-7182A16036C3}"/>
          </ac:spMkLst>
        </pc:spChg>
        <pc:spChg chg="add del mod topLvl">
          <ac:chgData name="Selvana Abdelmesih" userId="c6ab20a4-1455-4ed1-bd9f-1f7c1148a7a3" providerId="ADAL" clId="{316D6682-B735-B046-A146-79C6A452F756}" dt="2023-12-05T19:39:59.150" v="9045" actId="1076"/>
          <ac:spMkLst>
            <pc:docMk/>
            <pc:sldMk cId="1934500459" sldId="2147472782"/>
            <ac:spMk id="16" creationId="{0D6ED596-8396-1E70-D843-33911A99B23B}"/>
          </ac:spMkLst>
        </pc:spChg>
        <pc:spChg chg="add del mod topLvl">
          <ac:chgData name="Selvana Abdelmesih" userId="c6ab20a4-1455-4ed1-bd9f-1f7c1148a7a3" providerId="ADAL" clId="{316D6682-B735-B046-A146-79C6A452F756}" dt="2023-12-05T19:40:29.485" v="9051" actId="1076"/>
          <ac:spMkLst>
            <pc:docMk/>
            <pc:sldMk cId="1934500459" sldId="2147472782"/>
            <ac:spMk id="17" creationId="{01792267-09B0-2602-456C-785EE9B03E2F}"/>
          </ac:spMkLst>
        </pc:spChg>
        <pc:spChg chg="add del mod topLvl">
          <ac:chgData name="Selvana Abdelmesih" userId="c6ab20a4-1455-4ed1-bd9f-1f7c1148a7a3" providerId="ADAL" clId="{316D6682-B735-B046-A146-79C6A452F756}" dt="2023-12-05T19:22:02.571" v="9017" actId="1076"/>
          <ac:spMkLst>
            <pc:docMk/>
            <pc:sldMk cId="1934500459" sldId="2147472782"/>
            <ac:spMk id="20" creationId="{3C59A96B-9FB6-8AD4-8F06-4EFBA2B1EFF1}"/>
          </ac:spMkLst>
        </pc:spChg>
        <pc:spChg chg="add del mod topLvl">
          <ac:chgData name="Selvana Abdelmesih" userId="c6ab20a4-1455-4ed1-bd9f-1f7c1148a7a3" providerId="ADAL" clId="{316D6682-B735-B046-A146-79C6A452F756}" dt="2023-12-05T19:40:04.718" v="9046" actId="1076"/>
          <ac:spMkLst>
            <pc:docMk/>
            <pc:sldMk cId="1934500459" sldId="2147472782"/>
            <ac:spMk id="21" creationId="{DE8E2651-7E76-775A-A99E-67933861CF31}"/>
          </ac:spMkLst>
        </pc:spChg>
        <pc:spChg chg="add del mod topLvl">
          <ac:chgData name="Selvana Abdelmesih" userId="c6ab20a4-1455-4ed1-bd9f-1f7c1148a7a3" providerId="ADAL" clId="{316D6682-B735-B046-A146-79C6A452F756}" dt="2023-12-05T19:22:02.571" v="9017" actId="1076"/>
          <ac:spMkLst>
            <pc:docMk/>
            <pc:sldMk cId="1934500459" sldId="2147472782"/>
            <ac:spMk id="27" creationId="{EB67FC04-1B92-3FE1-0796-58FAB8356C9D}"/>
          </ac:spMkLst>
        </pc:spChg>
        <pc:spChg chg="add del mod topLvl">
          <ac:chgData name="Selvana Abdelmesih" userId="c6ab20a4-1455-4ed1-bd9f-1f7c1148a7a3" providerId="ADAL" clId="{316D6682-B735-B046-A146-79C6A452F756}" dt="2023-12-05T19:22:02.571" v="9017" actId="1076"/>
          <ac:spMkLst>
            <pc:docMk/>
            <pc:sldMk cId="1934500459" sldId="2147472782"/>
            <ac:spMk id="28" creationId="{7B398A1E-78FA-8683-77CA-3E3929129279}"/>
          </ac:spMkLst>
        </pc:spChg>
        <pc:spChg chg="add del mod topLvl">
          <ac:chgData name="Selvana Abdelmesih" userId="c6ab20a4-1455-4ed1-bd9f-1f7c1148a7a3" providerId="ADAL" clId="{316D6682-B735-B046-A146-79C6A452F756}" dt="2023-12-05T19:22:02.571" v="9017" actId="1076"/>
          <ac:spMkLst>
            <pc:docMk/>
            <pc:sldMk cId="1934500459" sldId="2147472782"/>
            <ac:spMk id="29" creationId="{C6C97BF9-D34D-69B0-6D40-E602A48910C1}"/>
          </ac:spMkLst>
        </pc:spChg>
        <pc:grpChg chg="del mod">
          <ac:chgData name="Selvana Abdelmesih" userId="c6ab20a4-1455-4ed1-bd9f-1f7c1148a7a3" providerId="ADAL" clId="{316D6682-B735-B046-A146-79C6A452F756}" dt="2023-12-05T19:21:50.598" v="9013" actId="165"/>
          <ac:grpSpMkLst>
            <pc:docMk/>
            <pc:sldMk cId="1934500459" sldId="2147472782"/>
            <ac:grpSpMk id="4" creationId="{27F1F832-B9B0-CBE7-463D-23A5E769F80E}"/>
          </ac:grpSpMkLst>
        </pc:grpChg>
        <pc:grpChg chg="add del mod topLvl">
          <ac:chgData name="Selvana Abdelmesih" userId="c6ab20a4-1455-4ed1-bd9f-1f7c1148a7a3" providerId="ADAL" clId="{316D6682-B735-B046-A146-79C6A452F756}" dt="2023-12-05T19:37:55.816" v="9025" actId="1076"/>
          <ac:grpSpMkLst>
            <pc:docMk/>
            <pc:sldMk cId="1934500459" sldId="2147472782"/>
            <ac:grpSpMk id="19" creationId="{948D0209-6008-3AFA-97DD-DFD6A5BF58A0}"/>
          </ac:grpSpMkLst>
        </pc:grpChg>
        <pc:grpChg chg="add mod">
          <ac:chgData name="Selvana Abdelmesih" userId="c6ab20a4-1455-4ed1-bd9f-1f7c1148a7a3" providerId="ADAL" clId="{316D6682-B735-B046-A146-79C6A452F756}" dt="2023-12-05T19:42:18.773" v="9056" actId="1076"/>
          <ac:grpSpMkLst>
            <pc:docMk/>
            <pc:sldMk cId="1934500459" sldId="2147472782"/>
            <ac:grpSpMk id="32" creationId="{9A0FF07B-84D0-EB9D-6A17-CECDDAF9D515}"/>
          </ac:grpSpMkLst>
        </pc:grpChg>
        <pc:picChg chg="add del mod topLvl">
          <ac:chgData name="Selvana Abdelmesih" userId="c6ab20a4-1455-4ed1-bd9f-1f7c1148a7a3" providerId="ADAL" clId="{316D6682-B735-B046-A146-79C6A452F756}" dt="2023-12-05T19:40:15.935" v="9048" actId="1076"/>
          <ac:picMkLst>
            <pc:docMk/>
            <pc:sldMk cId="1934500459" sldId="2147472782"/>
            <ac:picMk id="22" creationId="{6B30FE62-3ABC-9B17-27DB-3314F1A3C1C0}"/>
          </ac:picMkLst>
        </pc:picChg>
        <pc:picChg chg="add del mod topLvl">
          <ac:chgData name="Selvana Abdelmesih" userId="c6ab20a4-1455-4ed1-bd9f-1f7c1148a7a3" providerId="ADAL" clId="{316D6682-B735-B046-A146-79C6A452F756}" dt="2023-12-05T19:23:42.859" v="9019" actId="478"/>
          <ac:picMkLst>
            <pc:docMk/>
            <pc:sldMk cId="1934500459" sldId="2147472782"/>
            <ac:picMk id="23" creationId="{72482C20-BC9E-B684-B2F9-EC54FB668457}"/>
          </ac:picMkLst>
        </pc:picChg>
        <pc:picChg chg="add del mod topLvl">
          <ac:chgData name="Selvana Abdelmesih" userId="c6ab20a4-1455-4ed1-bd9f-1f7c1148a7a3" providerId="ADAL" clId="{316D6682-B735-B046-A146-79C6A452F756}" dt="2023-12-05T19:40:09.308" v="9047" actId="1076"/>
          <ac:picMkLst>
            <pc:docMk/>
            <pc:sldMk cId="1934500459" sldId="2147472782"/>
            <ac:picMk id="24" creationId="{354079C5-4D32-39DB-C2C0-55407359B8A0}"/>
          </ac:picMkLst>
        </pc:picChg>
        <pc:picChg chg="add del mod topLvl">
          <ac:chgData name="Selvana Abdelmesih" userId="c6ab20a4-1455-4ed1-bd9f-1f7c1148a7a3" providerId="ADAL" clId="{316D6682-B735-B046-A146-79C6A452F756}" dt="2023-12-05T19:22:02.571" v="9017" actId="1076"/>
          <ac:picMkLst>
            <pc:docMk/>
            <pc:sldMk cId="1934500459" sldId="2147472782"/>
            <ac:picMk id="25" creationId="{CAD8BC5A-F1B5-4B30-6634-15F5FBDDE1CB}"/>
          </ac:picMkLst>
        </pc:picChg>
        <pc:picChg chg="add del mod topLvl">
          <ac:chgData name="Selvana Abdelmesih" userId="c6ab20a4-1455-4ed1-bd9f-1f7c1148a7a3" providerId="ADAL" clId="{316D6682-B735-B046-A146-79C6A452F756}" dt="2023-12-05T19:22:02.571" v="9017" actId="1076"/>
          <ac:picMkLst>
            <pc:docMk/>
            <pc:sldMk cId="1934500459" sldId="2147472782"/>
            <ac:picMk id="26" creationId="{FBAC4FA0-1933-8D88-7253-E60111DBFAFC}"/>
          </ac:picMkLst>
        </pc:picChg>
        <pc:cxnChg chg="add del mod topLvl">
          <ac:chgData name="Selvana Abdelmesih" userId="c6ab20a4-1455-4ed1-bd9f-1f7c1148a7a3" providerId="ADAL" clId="{316D6682-B735-B046-A146-79C6A452F756}" dt="2023-12-05T19:37:53.497" v="9024" actId="1076"/>
          <ac:cxnSpMkLst>
            <pc:docMk/>
            <pc:sldMk cId="1934500459" sldId="2147472782"/>
            <ac:cxnSpMk id="18" creationId="{F62E7F56-15CC-8F13-2D39-F3B0C1FD9EA7}"/>
          </ac:cxnSpMkLst>
        </pc:cxnChg>
      </pc:sldChg>
      <pc:sldChg chg="addSp delSp modSp new del mod ord modShow">
        <pc:chgData name="Selvana Abdelmesih" userId="c6ab20a4-1455-4ed1-bd9f-1f7c1148a7a3" providerId="ADAL" clId="{316D6682-B735-B046-A146-79C6A452F756}" dt="2023-12-05T21:42:32.765" v="10302" actId="2696"/>
        <pc:sldMkLst>
          <pc:docMk/>
          <pc:sldMk cId="2927743190" sldId="2147472783"/>
        </pc:sldMkLst>
        <pc:spChg chg="mod">
          <ac:chgData name="Selvana Abdelmesih" userId="c6ab20a4-1455-4ed1-bd9f-1f7c1148a7a3" providerId="ADAL" clId="{316D6682-B735-B046-A146-79C6A452F756}" dt="2023-12-05T20:00:09.430" v="9264" actId="20577"/>
          <ac:spMkLst>
            <pc:docMk/>
            <pc:sldMk cId="2927743190" sldId="2147472783"/>
            <ac:spMk id="2" creationId="{E4C4FDCE-7748-FABA-A9DC-CCF05F045271}"/>
          </ac:spMkLst>
        </pc:spChg>
        <pc:spChg chg="add mod">
          <ac:chgData name="Selvana Abdelmesih" userId="c6ab20a4-1455-4ed1-bd9f-1f7c1148a7a3" providerId="ADAL" clId="{316D6682-B735-B046-A146-79C6A452F756}" dt="2023-12-05T19:52:24.978" v="9062"/>
          <ac:spMkLst>
            <pc:docMk/>
            <pc:sldMk cId="2927743190" sldId="2147472783"/>
            <ac:spMk id="4" creationId="{834EE841-CA04-1462-BC4A-DD93F16C6DEB}"/>
          </ac:spMkLst>
        </pc:spChg>
        <pc:spChg chg="add mod">
          <ac:chgData name="Selvana Abdelmesih" userId="c6ab20a4-1455-4ed1-bd9f-1f7c1148a7a3" providerId="ADAL" clId="{316D6682-B735-B046-A146-79C6A452F756}" dt="2023-12-05T20:00:57.940" v="9279" actId="20577"/>
          <ac:spMkLst>
            <pc:docMk/>
            <pc:sldMk cId="2927743190" sldId="2147472783"/>
            <ac:spMk id="5" creationId="{3978E12D-3D87-5682-438D-79E9F0399CA8}"/>
          </ac:spMkLst>
        </pc:spChg>
        <pc:spChg chg="add mod">
          <ac:chgData name="Selvana Abdelmesih" userId="c6ab20a4-1455-4ed1-bd9f-1f7c1148a7a3" providerId="ADAL" clId="{316D6682-B735-B046-A146-79C6A452F756}" dt="2023-12-05T19:52:42.196" v="9064"/>
          <ac:spMkLst>
            <pc:docMk/>
            <pc:sldMk cId="2927743190" sldId="2147472783"/>
            <ac:spMk id="8" creationId="{56AA99DE-22AE-5584-76A9-A8C787566F37}"/>
          </ac:spMkLst>
        </pc:spChg>
        <pc:spChg chg="add mod">
          <ac:chgData name="Selvana Abdelmesih" userId="c6ab20a4-1455-4ed1-bd9f-1f7c1148a7a3" providerId="ADAL" clId="{316D6682-B735-B046-A146-79C6A452F756}" dt="2023-12-05T19:55:18.236" v="9139" actId="20577"/>
          <ac:spMkLst>
            <pc:docMk/>
            <pc:sldMk cId="2927743190" sldId="2147472783"/>
            <ac:spMk id="9" creationId="{86BA53D0-622B-1B17-679A-D8D547E469E3}"/>
          </ac:spMkLst>
        </pc:spChg>
        <pc:spChg chg="add mod">
          <ac:chgData name="Selvana Abdelmesih" userId="c6ab20a4-1455-4ed1-bd9f-1f7c1148a7a3" providerId="ADAL" clId="{316D6682-B735-B046-A146-79C6A452F756}" dt="2023-12-05T19:52:42.196" v="9064"/>
          <ac:spMkLst>
            <pc:docMk/>
            <pc:sldMk cId="2927743190" sldId="2147472783"/>
            <ac:spMk id="10" creationId="{AF33CA6A-E237-3E4B-E10B-BA1CE59D8617}"/>
          </ac:spMkLst>
        </pc:spChg>
        <pc:spChg chg="add mod">
          <ac:chgData name="Selvana Abdelmesih" userId="c6ab20a4-1455-4ed1-bd9f-1f7c1148a7a3" providerId="ADAL" clId="{316D6682-B735-B046-A146-79C6A452F756}" dt="2023-12-05T19:55:48.035" v="9186" actId="20577"/>
          <ac:spMkLst>
            <pc:docMk/>
            <pc:sldMk cId="2927743190" sldId="2147472783"/>
            <ac:spMk id="11" creationId="{63FCA4F0-22C5-F01B-5AC9-AC15730841FD}"/>
          </ac:spMkLst>
        </pc:spChg>
        <pc:spChg chg="add mod">
          <ac:chgData name="Selvana Abdelmesih" userId="c6ab20a4-1455-4ed1-bd9f-1f7c1148a7a3" providerId="ADAL" clId="{316D6682-B735-B046-A146-79C6A452F756}" dt="2023-12-05T19:52:57.983" v="9068"/>
          <ac:spMkLst>
            <pc:docMk/>
            <pc:sldMk cId="2927743190" sldId="2147472783"/>
            <ac:spMk id="12" creationId="{B4E62A3B-1579-FCF4-1C09-AE14668B56AB}"/>
          </ac:spMkLst>
        </pc:spChg>
        <pc:spChg chg="add mod">
          <ac:chgData name="Selvana Abdelmesih" userId="c6ab20a4-1455-4ed1-bd9f-1f7c1148a7a3" providerId="ADAL" clId="{316D6682-B735-B046-A146-79C6A452F756}" dt="2023-12-05T20:01:09.806" v="9316" actId="20577"/>
          <ac:spMkLst>
            <pc:docMk/>
            <pc:sldMk cId="2927743190" sldId="2147472783"/>
            <ac:spMk id="13" creationId="{763B2CF3-DDD1-852C-01A6-673A2B57B9EC}"/>
          </ac:spMkLst>
        </pc:spChg>
        <pc:spChg chg="add mod">
          <ac:chgData name="Selvana Abdelmesih" userId="c6ab20a4-1455-4ed1-bd9f-1f7c1148a7a3" providerId="ADAL" clId="{316D6682-B735-B046-A146-79C6A452F756}" dt="2023-12-05T20:13:49.097" v="9388" actId="20577"/>
          <ac:spMkLst>
            <pc:docMk/>
            <pc:sldMk cId="2927743190" sldId="2147472783"/>
            <ac:spMk id="15" creationId="{FC2A385B-0D9D-FBC2-8E17-6701329B074D}"/>
          </ac:spMkLst>
        </pc:spChg>
        <pc:graphicFrameChg chg="add mod modGraphic">
          <ac:chgData name="Selvana Abdelmesih" userId="c6ab20a4-1455-4ed1-bd9f-1f7c1148a7a3" providerId="ADAL" clId="{316D6682-B735-B046-A146-79C6A452F756}" dt="2023-12-05T20:00:48.319" v="9278" actId="20577"/>
          <ac:graphicFrameMkLst>
            <pc:docMk/>
            <pc:sldMk cId="2927743190" sldId="2147472783"/>
            <ac:graphicFrameMk id="6" creationId="{405891B2-E4C3-8961-86CE-255B88A5520E}"/>
          </ac:graphicFrameMkLst>
        </pc:graphicFrameChg>
        <pc:graphicFrameChg chg="add del mod modGraphic">
          <ac:chgData name="Selvana Abdelmesih" userId="c6ab20a4-1455-4ed1-bd9f-1f7c1148a7a3" providerId="ADAL" clId="{316D6682-B735-B046-A146-79C6A452F756}" dt="2023-12-05T19:52:57.114" v="9067" actId="478"/>
          <ac:graphicFrameMkLst>
            <pc:docMk/>
            <pc:sldMk cId="2927743190" sldId="2147472783"/>
            <ac:graphicFrameMk id="7" creationId="{E84381CD-7FF3-49DC-F3E5-3D9EDDA7E969}"/>
          </ac:graphicFrameMkLst>
        </pc:graphicFrameChg>
        <pc:graphicFrameChg chg="add mod modGraphic">
          <ac:chgData name="Selvana Abdelmesih" userId="c6ab20a4-1455-4ed1-bd9f-1f7c1148a7a3" providerId="ADAL" clId="{316D6682-B735-B046-A146-79C6A452F756}" dt="2023-12-05T20:00:23.062" v="9266" actId="1076"/>
          <ac:graphicFrameMkLst>
            <pc:docMk/>
            <pc:sldMk cId="2927743190" sldId="2147472783"/>
            <ac:graphicFrameMk id="14" creationId="{A5438308-E7C8-98DE-83BF-E5CA8C0F55C2}"/>
          </ac:graphicFrameMkLst>
        </pc:graphicFrameChg>
      </pc:sldChg>
      <pc:sldChg chg="add del mod ord modShow">
        <pc:chgData name="Selvana Abdelmesih" userId="c6ab20a4-1455-4ed1-bd9f-1f7c1148a7a3" providerId="ADAL" clId="{316D6682-B735-B046-A146-79C6A452F756}" dt="2023-12-05T21:42:45.768" v="10305" actId="2696"/>
        <pc:sldMkLst>
          <pc:docMk/>
          <pc:sldMk cId="3663201914" sldId="2147472785"/>
        </pc:sldMkLst>
      </pc:sldChg>
      <pc:sldChg chg="addSp delSp modSp new mod">
        <pc:chgData name="Selvana Abdelmesih" userId="c6ab20a4-1455-4ed1-bd9f-1f7c1148a7a3" providerId="ADAL" clId="{316D6682-B735-B046-A146-79C6A452F756}" dt="2023-12-05T23:06:49.539" v="10595" actId="11529"/>
        <pc:sldMkLst>
          <pc:docMk/>
          <pc:sldMk cId="318718490" sldId="2147472786"/>
        </pc:sldMkLst>
        <pc:spChg chg="add mod">
          <ac:chgData name="Selvana Abdelmesih" userId="c6ab20a4-1455-4ed1-bd9f-1f7c1148a7a3" providerId="ADAL" clId="{316D6682-B735-B046-A146-79C6A452F756}" dt="2023-12-05T23:04:24.785" v="10503" actId="1076"/>
          <ac:spMkLst>
            <pc:docMk/>
            <pc:sldMk cId="318718490" sldId="2147472786"/>
            <ac:spMk id="4" creationId="{116F432C-262E-8293-C79D-89E3919F6D7A}"/>
          </ac:spMkLst>
        </pc:spChg>
        <pc:spChg chg="add mod">
          <ac:chgData name="Selvana Abdelmesih" userId="c6ab20a4-1455-4ed1-bd9f-1f7c1148a7a3" providerId="ADAL" clId="{316D6682-B735-B046-A146-79C6A452F756}" dt="2023-12-05T23:05:09.107" v="10524" actId="1076"/>
          <ac:spMkLst>
            <pc:docMk/>
            <pc:sldMk cId="318718490" sldId="2147472786"/>
            <ac:spMk id="5" creationId="{A4AC5064-E73D-64EC-F554-B433649576E2}"/>
          </ac:spMkLst>
        </pc:spChg>
        <pc:spChg chg="add mod">
          <ac:chgData name="Selvana Abdelmesih" userId="c6ab20a4-1455-4ed1-bd9f-1f7c1148a7a3" providerId="ADAL" clId="{316D6682-B735-B046-A146-79C6A452F756}" dt="2023-12-05T23:03:58.938" v="10502" actId="20577"/>
          <ac:spMkLst>
            <pc:docMk/>
            <pc:sldMk cId="318718490" sldId="2147472786"/>
            <ac:spMk id="6" creationId="{38E6F134-75D4-CC8E-DCC7-1570D54A9738}"/>
          </ac:spMkLst>
        </pc:spChg>
        <pc:spChg chg="add mod">
          <ac:chgData name="Selvana Abdelmesih" userId="c6ab20a4-1455-4ed1-bd9f-1f7c1148a7a3" providerId="ADAL" clId="{316D6682-B735-B046-A146-79C6A452F756}" dt="2023-12-05T23:04:58.552" v="10522" actId="1076"/>
          <ac:spMkLst>
            <pc:docMk/>
            <pc:sldMk cId="318718490" sldId="2147472786"/>
            <ac:spMk id="7" creationId="{2D27680B-37E0-9D30-9B81-D1E2E749158F}"/>
          </ac:spMkLst>
        </pc:spChg>
        <pc:spChg chg="add mod">
          <ac:chgData name="Selvana Abdelmesih" userId="c6ab20a4-1455-4ed1-bd9f-1f7c1148a7a3" providerId="ADAL" clId="{316D6682-B735-B046-A146-79C6A452F756}" dt="2023-12-05T23:05:47.240" v="10546" actId="14100"/>
          <ac:spMkLst>
            <pc:docMk/>
            <pc:sldMk cId="318718490" sldId="2147472786"/>
            <ac:spMk id="14" creationId="{B87954E4-BD17-0E2C-89E2-6C153751D1A9}"/>
          </ac:spMkLst>
        </pc:spChg>
        <pc:spChg chg="add mod">
          <ac:chgData name="Selvana Abdelmesih" userId="c6ab20a4-1455-4ed1-bd9f-1f7c1148a7a3" providerId="ADAL" clId="{316D6682-B735-B046-A146-79C6A452F756}" dt="2023-12-05T23:06:25.302" v="10586" actId="20577"/>
          <ac:spMkLst>
            <pc:docMk/>
            <pc:sldMk cId="318718490" sldId="2147472786"/>
            <ac:spMk id="15" creationId="{1AEFE3EC-3C25-A06C-0BFE-C1257490C16E}"/>
          </ac:spMkLst>
        </pc:spChg>
        <pc:spChg chg="add mod">
          <ac:chgData name="Selvana Abdelmesih" userId="c6ab20a4-1455-4ed1-bd9f-1f7c1148a7a3" providerId="ADAL" clId="{316D6682-B735-B046-A146-79C6A452F756}" dt="2023-12-05T23:06:42.728" v="10594" actId="20577"/>
          <ac:spMkLst>
            <pc:docMk/>
            <pc:sldMk cId="318718490" sldId="2147472786"/>
            <ac:spMk id="22" creationId="{3B39E727-90A1-7B97-F41A-F3C463BBD0C9}"/>
          </ac:spMkLst>
        </pc:spChg>
        <pc:cxnChg chg="add">
          <ac:chgData name="Selvana Abdelmesih" userId="c6ab20a4-1455-4ed1-bd9f-1f7c1148a7a3" providerId="ADAL" clId="{316D6682-B735-B046-A146-79C6A452F756}" dt="2023-12-05T23:04:42.535" v="10518" actId="11529"/>
          <ac:cxnSpMkLst>
            <pc:docMk/>
            <pc:sldMk cId="318718490" sldId="2147472786"/>
            <ac:cxnSpMk id="9" creationId="{A15D2D2E-6031-F7C2-B2C1-646D940BDE8D}"/>
          </ac:cxnSpMkLst>
        </pc:cxnChg>
        <pc:cxnChg chg="add">
          <ac:chgData name="Selvana Abdelmesih" userId="c6ab20a4-1455-4ed1-bd9f-1f7c1148a7a3" providerId="ADAL" clId="{316D6682-B735-B046-A146-79C6A452F756}" dt="2023-12-05T23:04:56.079" v="10521" actId="11529"/>
          <ac:cxnSpMkLst>
            <pc:docMk/>
            <pc:sldMk cId="318718490" sldId="2147472786"/>
            <ac:cxnSpMk id="11" creationId="{2C58A436-197D-8D7A-3D66-6974D11E007B}"/>
          </ac:cxnSpMkLst>
        </pc:cxnChg>
        <pc:cxnChg chg="add">
          <ac:chgData name="Selvana Abdelmesih" userId="c6ab20a4-1455-4ed1-bd9f-1f7c1148a7a3" providerId="ADAL" clId="{316D6682-B735-B046-A146-79C6A452F756}" dt="2023-12-05T23:05:06.159" v="10523" actId="11529"/>
          <ac:cxnSpMkLst>
            <pc:docMk/>
            <pc:sldMk cId="318718490" sldId="2147472786"/>
            <ac:cxnSpMk id="13" creationId="{0575DAEF-EA39-4E42-553F-277D48541561}"/>
          </ac:cxnSpMkLst>
        </pc:cxnChg>
        <pc:cxnChg chg="add del mod">
          <ac:chgData name="Selvana Abdelmesih" userId="c6ab20a4-1455-4ed1-bd9f-1f7c1148a7a3" providerId="ADAL" clId="{316D6682-B735-B046-A146-79C6A452F756}" dt="2023-12-05T23:06:14.764" v="10582"/>
          <ac:cxnSpMkLst>
            <pc:docMk/>
            <pc:sldMk cId="318718490" sldId="2147472786"/>
            <ac:cxnSpMk id="16" creationId="{A2C8EE44-354D-D1F9-8AB5-1752F8DAD52B}"/>
          </ac:cxnSpMkLst>
        </pc:cxnChg>
        <pc:cxnChg chg="add del mod">
          <ac:chgData name="Selvana Abdelmesih" userId="c6ab20a4-1455-4ed1-bd9f-1f7c1148a7a3" providerId="ADAL" clId="{316D6682-B735-B046-A146-79C6A452F756}" dt="2023-12-05T23:06:14.764" v="10582"/>
          <ac:cxnSpMkLst>
            <pc:docMk/>
            <pc:sldMk cId="318718490" sldId="2147472786"/>
            <ac:cxnSpMk id="17" creationId="{308D320D-AC21-E7F3-DC24-E50AC4BDA978}"/>
          </ac:cxnSpMkLst>
        </pc:cxnChg>
        <pc:cxnChg chg="add del mod">
          <ac:chgData name="Selvana Abdelmesih" userId="c6ab20a4-1455-4ed1-bd9f-1f7c1148a7a3" providerId="ADAL" clId="{316D6682-B735-B046-A146-79C6A452F756}" dt="2023-12-05T23:06:14.764" v="10582"/>
          <ac:cxnSpMkLst>
            <pc:docMk/>
            <pc:sldMk cId="318718490" sldId="2147472786"/>
            <ac:cxnSpMk id="18" creationId="{D137137C-38B5-4820-DAC4-986205E048A6}"/>
          </ac:cxnSpMkLst>
        </pc:cxnChg>
        <pc:cxnChg chg="add del mod">
          <ac:chgData name="Selvana Abdelmesih" userId="c6ab20a4-1455-4ed1-bd9f-1f7c1148a7a3" providerId="ADAL" clId="{316D6682-B735-B046-A146-79C6A452F756}" dt="2023-12-05T23:06:23.884" v="10584"/>
          <ac:cxnSpMkLst>
            <pc:docMk/>
            <pc:sldMk cId="318718490" sldId="2147472786"/>
            <ac:cxnSpMk id="19" creationId="{CBD60301-BAD4-D202-D688-DBFB660E73DC}"/>
          </ac:cxnSpMkLst>
        </pc:cxnChg>
        <pc:cxnChg chg="add del mod">
          <ac:chgData name="Selvana Abdelmesih" userId="c6ab20a4-1455-4ed1-bd9f-1f7c1148a7a3" providerId="ADAL" clId="{316D6682-B735-B046-A146-79C6A452F756}" dt="2023-12-05T23:06:23.884" v="10584"/>
          <ac:cxnSpMkLst>
            <pc:docMk/>
            <pc:sldMk cId="318718490" sldId="2147472786"/>
            <ac:cxnSpMk id="20" creationId="{BFE008DD-DAF1-8C52-FEB1-98ED30D5EA3A}"/>
          </ac:cxnSpMkLst>
        </pc:cxnChg>
        <pc:cxnChg chg="add del mod">
          <ac:chgData name="Selvana Abdelmesih" userId="c6ab20a4-1455-4ed1-bd9f-1f7c1148a7a3" providerId="ADAL" clId="{316D6682-B735-B046-A146-79C6A452F756}" dt="2023-12-05T23:06:23.884" v="10584"/>
          <ac:cxnSpMkLst>
            <pc:docMk/>
            <pc:sldMk cId="318718490" sldId="2147472786"/>
            <ac:cxnSpMk id="21" creationId="{39F9E8C4-6F76-1EE5-04BF-154F57D4EEAA}"/>
          </ac:cxnSpMkLst>
        </pc:cxnChg>
        <pc:cxnChg chg="add">
          <ac:chgData name="Selvana Abdelmesih" userId="c6ab20a4-1455-4ed1-bd9f-1f7c1148a7a3" providerId="ADAL" clId="{316D6682-B735-B046-A146-79C6A452F756}" dt="2023-12-05T23:06:49.539" v="10595" actId="11529"/>
          <ac:cxnSpMkLst>
            <pc:docMk/>
            <pc:sldMk cId="318718490" sldId="2147472786"/>
            <ac:cxnSpMk id="24" creationId="{18E1B532-B596-1FC8-0AC1-0D1584C2783E}"/>
          </ac:cxnSpMkLst>
        </pc:cxnChg>
      </pc:sldChg>
      <pc:sldChg chg="addCm">
        <pc:chgData name="Selvana Abdelmesih" userId="c6ab20a4-1455-4ed1-bd9f-1f7c1148a7a3" providerId="ADAL" clId="{316D6682-B735-B046-A146-79C6A452F756}" dt="2023-12-07T15:49:48.794" v="14094"/>
        <pc:sldMkLst>
          <pc:docMk/>
          <pc:sldMk cId="3131036392" sldId="2147472788"/>
        </pc:sldMkLst>
        <pc:extLst>
          <p:ext xmlns:p="http://schemas.openxmlformats.org/presentationml/2006/main" uri="{D6D511B9-2390-475A-947B-AFAB55BFBCF1}">
            <pc226:cmChg xmlns:pc226="http://schemas.microsoft.com/office/powerpoint/2022/06/main/command" chg="add">
              <pc226:chgData name="Selvana Abdelmesih" userId="c6ab20a4-1455-4ed1-bd9f-1f7c1148a7a3" providerId="ADAL" clId="{316D6682-B735-B046-A146-79C6A452F756}" dt="2023-12-07T15:49:48.794" v="14094"/>
              <pc2:cmMkLst xmlns:pc2="http://schemas.microsoft.com/office/powerpoint/2019/9/main/command">
                <pc:docMk/>
                <pc:sldMk cId="3131036392" sldId="2147472788"/>
                <pc2:cmMk id="{A0E5F232-6585-374A-A73A-C4AB9C58C6DF}"/>
              </pc2:cmMkLst>
            </pc226:cmChg>
          </p:ext>
        </pc:extLst>
      </pc:sldChg>
      <pc:sldChg chg="addSp delSp modSp add mod ord modCm">
        <pc:chgData name="Selvana Abdelmesih" userId="c6ab20a4-1455-4ed1-bd9f-1f7c1148a7a3" providerId="ADAL" clId="{316D6682-B735-B046-A146-79C6A452F756}" dt="2023-12-07T19:24:55.010" v="14592" actId="20577"/>
        <pc:sldMkLst>
          <pc:docMk/>
          <pc:sldMk cId="4144661098" sldId="2147472789"/>
        </pc:sldMkLst>
        <pc:spChg chg="mod">
          <ac:chgData name="Selvana Abdelmesih" userId="c6ab20a4-1455-4ed1-bd9f-1f7c1148a7a3" providerId="ADAL" clId="{316D6682-B735-B046-A146-79C6A452F756}" dt="2023-12-06T16:34:39.856" v="11546" actId="20577"/>
          <ac:spMkLst>
            <pc:docMk/>
            <pc:sldMk cId="4144661098" sldId="2147472789"/>
            <ac:spMk id="2" creationId="{C36C9A3E-1E14-DA16-EA1D-29D5ECBB8988}"/>
          </ac:spMkLst>
        </pc:spChg>
        <pc:spChg chg="add mod">
          <ac:chgData name="Selvana Abdelmesih" userId="c6ab20a4-1455-4ed1-bd9f-1f7c1148a7a3" providerId="ADAL" clId="{316D6682-B735-B046-A146-79C6A452F756}" dt="2023-12-06T22:21:52.164" v="12871" actId="20577"/>
          <ac:spMkLst>
            <pc:docMk/>
            <pc:sldMk cId="4144661098" sldId="2147472789"/>
            <ac:spMk id="4" creationId="{3311B723-2E3A-44F4-14C3-946CCADD906E}"/>
          </ac:spMkLst>
        </pc:spChg>
        <pc:spChg chg="del">
          <ac:chgData name="Selvana Abdelmesih" userId="c6ab20a4-1455-4ed1-bd9f-1f7c1148a7a3" providerId="ADAL" clId="{316D6682-B735-B046-A146-79C6A452F756}" dt="2023-12-06T16:33:28.256" v="11402" actId="478"/>
          <ac:spMkLst>
            <pc:docMk/>
            <pc:sldMk cId="4144661098" sldId="2147472789"/>
            <ac:spMk id="4" creationId="{79C8F7D9-60DF-D5D3-AF0E-7A538A3B0EAF}"/>
          </ac:spMkLst>
        </pc:spChg>
        <pc:spChg chg="add del mod">
          <ac:chgData name="Selvana Abdelmesih" userId="c6ab20a4-1455-4ed1-bd9f-1f7c1148a7a3" providerId="ADAL" clId="{316D6682-B735-B046-A146-79C6A452F756}" dt="2023-12-06T15:30:49.817" v="10730" actId="478"/>
          <ac:spMkLst>
            <pc:docMk/>
            <pc:sldMk cId="4144661098" sldId="2147472789"/>
            <ac:spMk id="5" creationId="{45A5B51B-2589-B0A5-A111-7644F2C83DFD}"/>
          </ac:spMkLst>
        </pc:spChg>
        <pc:spChg chg="add mod">
          <ac:chgData name="Selvana Abdelmesih" userId="c6ab20a4-1455-4ed1-bd9f-1f7c1148a7a3" providerId="ADAL" clId="{316D6682-B735-B046-A146-79C6A452F756}" dt="2023-12-07T19:24:55.010" v="14592" actId="20577"/>
          <ac:spMkLst>
            <pc:docMk/>
            <pc:sldMk cId="4144661098" sldId="2147472789"/>
            <ac:spMk id="5" creationId="{CDBFA6A0-5054-1838-D9CD-2BA8EDCF5227}"/>
          </ac:spMkLst>
        </pc:spChg>
        <pc:spChg chg="add del mod">
          <ac:chgData name="Selvana Abdelmesih" userId="c6ab20a4-1455-4ed1-bd9f-1f7c1148a7a3" providerId="ADAL" clId="{316D6682-B735-B046-A146-79C6A452F756}" dt="2023-12-06T15:30:49.817" v="10730" actId="478"/>
          <ac:spMkLst>
            <pc:docMk/>
            <pc:sldMk cId="4144661098" sldId="2147472789"/>
            <ac:spMk id="6" creationId="{EBA1D9A8-9990-5FD1-D3F0-699C688BF8E8}"/>
          </ac:spMkLst>
        </pc:spChg>
        <pc:spChg chg="del">
          <ac:chgData name="Selvana Abdelmesih" userId="c6ab20a4-1455-4ed1-bd9f-1f7c1148a7a3" providerId="ADAL" clId="{316D6682-B735-B046-A146-79C6A452F756}" dt="2023-12-06T15:29:54.265" v="10723" actId="478"/>
          <ac:spMkLst>
            <pc:docMk/>
            <pc:sldMk cId="4144661098" sldId="2147472789"/>
            <ac:spMk id="37" creationId="{DC64E8F9-54EF-81D6-1D4A-64F1F8FC2E95}"/>
          </ac:spMkLst>
        </pc:spChg>
        <pc:spChg chg="add mod">
          <ac:chgData name="Selvana Abdelmesih" userId="c6ab20a4-1455-4ed1-bd9f-1f7c1148a7a3" providerId="ADAL" clId="{316D6682-B735-B046-A146-79C6A452F756}" dt="2023-12-06T22:25:55.512" v="13005" actId="20577"/>
          <ac:spMkLst>
            <pc:docMk/>
            <pc:sldMk cId="4144661098" sldId="2147472789"/>
            <ac:spMk id="38" creationId="{17DB9532-3DA7-6E6D-EFFA-12FCB8687695}"/>
          </ac:spMkLst>
        </pc:spChg>
        <pc:spChg chg="add mod">
          <ac:chgData name="Selvana Abdelmesih" userId="c6ab20a4-1455-4ed1-bd9f-1f7c1148a7a3" providerId="ADAL" clId="{316D6682-B735-B046-A146-79C6A452F756}" dt="2023-12-06T16:34:57.577" v="11558" actId="20577"/>
          <ac:spMkLst>
            <pc:docMk/>
            <pc:sldMk cId="4144661098" sldId="2147472789"/>
            <ac:spMk id="39" creationId="{FC3723DB-5A67-176C-5D7F-F9E2B70BFCAA}"/>
          </ac:spMkLst>
        </pc:spChg>
        <pc:spChg chg="add mod">
          <ac:chgData name="Selvana Abdelmesih" userId="c6ab20a4-1455-4ed1-bd9f-1f7c1148a7a3" providerId="ADAL" clId="{316D6682-B735-B046-A146-79C6A452F756}" dt="2023-12-06T15:31:00.944" v="10732" actId="1076"/>
          <ac:spMkLst>
            <pc:docMk/>
            <pc:sldMk cId="4144661098" sldId="2147472789"/>
            <ac:spMk id="40" creationId="{6F3E777D-E6ED-516C-7D0A-0EB651C80615}"/>
          </ac:spMkLst>
        </pc:spChg>
        <pc:spChg chg="add mod">
          <ac:chgData name="Selvana Abdelmesih" userId="c6ab20a4-1455-4ed1-bd9f-1f7c1148a7a3" providerId="ADAL" clId="{316D6682-B735-B046-A146-79C6A452F756}" dt="2023-12-06T16:35:25.688" v="11564" actId="20577"/>
          <ac:spMkLst>
            <pc:docMk/>
            <pc:sldMk cId="4144661098" sldId="2147472789"/>
            <ac:spMk id="41" creationId="{5E113A5E-1E8E-62DB-58ED-0F5025270A45}"/>
          </ac:spMkLst>
        </pc:spChg>
        <pc:spChg chg="add mod">
          <ac:chgData name="Selvana Abdelmesih" userId="c6ab20a4-1455-4ed1-bd9f-1f7c1148a7a3" providerId="ADAL" clId="{316D6682-B735-B046-A146-79C6A452F756}" dt="2023-12-06T22:17:18.699" v="12744" actId="1076"/>
          <ac:spMkLst>
            <pc:docMk/>
            <pc:sldMk cId="4144661098" sldId="2147472789"/>
            <ac:spMk id="42" creationId="{BD34BC9B-D933-57DD-D0A9-764EB5F65CB4}"/>
          </ac:spMkLst>
        </pc:spChg>
        <pc:grpChg chg="add mod">
          <ac:chgData name="Selvana Abdelmesih" userId="c6ab20a4-1455-4ed1-bd9f-1f7c1148a7a3" providerId="ADAL" clId="{316D6682-B735-B046-A146-79C6A452F756}" dt="2023-12-06T22:17:10.136" v="12741" actId="1076"/>
          <ac:grpSpMkLst>
            <pc:docMk/>
            <pc:sldMk cId="4144661098" sldId="2147472789"/>
            <ac:grpSpMk id="5" creationId="{85250D42-4764-720D-8807-AA4114871C25}"/>
          </ac:grpSpMkLst>
        </pc:grpChg>
        <pc:grpChg chg="del">
          <ac:chgData name="Selvana Abdelmesih" userId="c6ab20a4-1455-4ed1-bd9f-1f7c1148a7a3" providerId="ADAL" clId="{316D6682-B735-B046-A146-79C6A452F756}" dt="2023-12-06T15:29:51.011" v="10721" actId="478"/>
          <ac:grpSpMkLst>
            <pc:docMk/>
            <pc:sldMk cId="4144661098" sldId="2147472789"/>
            <ac:grpSpMk id="36" creationId="{BB5C0AB0-B136-BF5C-96DC-BD6A20B37996}"/>
          </ac:grpSpMkLst>
        </pc:grpChg>
        <pc:picChg chg="mod">
          <ac:chgData name="Selvana Abdelmesih" userId="c6ab20a4-1455-4ed1-bd9f-1f7c1148a7a3" providerId="ADAL" clId="{316D6682-B735-B046-A146-79C6A452F756}" dt="2023-12-06T22:17:16.178" v="12743" actId="1076"/>
          <ac:picMkLst>
            <pc:docMk/>
            <pc:sldMk cId="4144661098" sldId="2147472789"/>
            <ac:picMk id="7" creationId="{D76E3C7E-93C0-7FB0-BA8A-991004747A67}"/>
          </ac:picMkLst>
        </pc:picChg>
        <pc:picChg chg="add mod">
          <ac:chgData name="Selvana Abdelmesih" userId="c6ab20a4-1455-4ed1-bd9f-1f7c1148a7a3" providerId="ADAL" clId="{316D6682-B735-B046-A146-79C6A452F756}" dt="2023-12-06T16:35:45.350" v="11571" actId="1076"/>
          <ac:picMkLst>
            <pc:docMk/>
            <pc:sldMk cId="4144661098" sldId="2147472789"/>
            <ac:picMk id="44" creationId="{0C3C5F20-5E21-E558-5238-4AAE8A12A6F6}"/>
          </ac:picMkLst>
        </pc:pic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6T22:22:22.388" v="12872"/>
              <pc2:cmMkLst xmlns:pc2="http://schemas.microsoft.com/office/powerpoint/2019/9/main/command">
                <pc:docMk/>
                <pc:sldMk cId="4144661098" sldId="2147472789"/>
                <pc2:cmMk id="{F941FB67-C963-3343-8F44-6894ABDADA96}"/>
              </pc2:cmMkLst>
            </pc226:cmChg>
          </p:ext>
        </pc:extLst>
      </pc:sldChg>
      <pc:sldChg chg="addSp delSp modSp add del mod modShow">
        <pc:chgData name="Selvana Abdelmesih" userId="c6ab20a4-1455-4ed1-bd9f-1f7c1148a7a3" providerId="ADAL" clId="{316D6682-B735-B046-A146-79C6A452F756}" dt="2023-12-07T00:49:27.547" v="13783" actId="2696"/>
        <pc:sldMkLst>
          <pc:docMk/>
          <pc:sldMk cId="2428772571" sldId="2147472790"/>
        </pc:sldMkLst>
        <pc:spChg chg="add mod">
          <ac:chgData name="Selvana Abdelmesih" userId="c6ab20a4-1455-4ed1-bd9f-1f7c1148a7a3" providerId="ADAL" clId="{316D6682-B735-B046-A146-79C6A452F756}" dt="2023-12-06T15:52:51.093" v="10828" actId="1076"/>
          <ac:spMkLst>
            <pc:docMk/>
            <pc:sldMk cId="2428772571" sldId="2147472790"/>
            <ac:spMk id="4" creationId="{D235B25C-395F-0CAC-FE94-CC602D491536}"/>
          </ac:spMkLst>
        </pc:spChg>
        <pc:spChg chg="mod topLvl">
          <ac:chgData name="Selvana Abdelmesih" userId="c6ab20a4-1455-4ed1-bd9f-1f7c1148a7a3" providerId="ADAL" clId="{316D6682-B735-B046-A146-79C6A452F756}" dt="2023-12-06T15:56:46.383" v="10878" actId="1076"/>
          <ac:spMkLst>
            <pc:docMk/>
            <pc:sldMk cId="2428772571" sldId="2147472790"/>
            <ac:spMk id="5" creationId="{E31AD25C-50D0-BC6D-556C-BE8080EEAE40}"/>
          </ac:spMkLst>
        </pc:spChg>
        <pc:spChg chg="mod topLvl">
          <ac:chgData name="Selvana Abdelmesih" userId="c6ab20a4-1455-4ed1-bd9f-1f7c1148a7a3" providerId="ADAL" clId="{316D6682-B735-B046-A146-79C6A452F756}" dt="2023-12-06T16:12:02.246" v="10895" actId="1076"/>
          <ac:spMkLst>
            <pc:docMk/>
            <pc:sldMk cId="2428772571" sldId="2147472790"/>
            <ac:spMk id="6" creationId="{D06D3123-F176-D9EE-8F6C-C47092BD1263}"/>
          </ac:spMkLst>
        </pc:spChg>
        <pc:spChg chg="add del mod">
          <ac:chgData name="Selvana Abdelmesih" userId="c6ab20a4-1455-4ed1-bd9f-1f7c1148a7a3" providerId="ADAL" clId="{316D6682-B735-B046-A146-79C6A452F756}" dt="2023-12-06T15:53:24.634" v="10836"/>
          <ac:spMkLst>
            <pc:docMk/>
            <pc:sldMk cId="2428772571" sldId="2147472790"/>
            <ac:spMk id="7" creationId="{C2D468EA-F1DA-B601-BB7F-6FC79D423A43}"/>
          </ac:spMkLst>
        </pc:spChg>
        <pc:spChg chg="mod topLvl">
          <ac:chgData name="Selvana Abdelmesih" userId="c6ab20a4-1455-4ed1-bd9f-1f7c1148a7a3" providerId="ADAL" clId="{316D6682-B735-B046-A146-79C6A452F756}" dt="2023-12-06T16:05:40.171" v="10889" actId="1076"/>
          <ac:spMkLst>
            <pc:docMk/>
            <pc:sldMk cId="2428772571" sldId="2147472790"/>
            <ac:spMk id="8" creationId="{9D8FC757-1300-1D47-2145-9E0CE171E9F2}"/>
          </ac:spMkLst>
        </pc:spChg>
        <pc:spChg chg="mod topLvl">
          <ac:chgData name="Selvana Abdelmesih" userId="c6ab20a4-1455-4ed1-bd9f-1f7c1148a7a3" providerId="ADAL" clId="{316D6682-B735-B046-A146-79C6A452F756}" dt="2023-12-06T16:05:37.228" v="10888" actId="1076"/>
          <ac:spMkLst>
            <pc:docMk/>
            <pc:sldMk cId="2428772571" sldId="2147472790"/>
            <ac:spMk id="9" creationId="{7908A30A-A821-9521-5216-ECD2A2CA4997}"/>
          </ac:spMkLst>
        </pc:spChg>
        <pc:spChg chg="mod topLvl">
          <ac:chgData name="Selvana Abdelmesih" userId="c6ab20a4-1455-4ed1-bd9f-1f7c1148a7a3" providerId="ADAL" clId="{316D6682-B735-B046-A146-79C6A452F756}" dt="2023-12-06T15:56:43.988" v="10877" actId="1076"/>
          <ac:spMkLst>
            <pc:docMk/>
            <pc:sldMk cId="2428772571" sldId="2147472790"/>
            <ac:spMk id="12" creationId="{F056FC67-7EA4-0E71-E048-DD600AB4BC35}"/>
          </ac:spMkLst>
        </pc:spChg>
        <pc:spChg chg="mod topLvl">
          <ac:chgData name="Selvana Abdelmesih" userId="c6ab20a4-1455-4ed1-bd9f-1f7c1148a7a3" providerId="ADAL" clId="{316D6682-B735-B046-A146-79C6A452F756}" dt="2023-12-06T15:55:39.520" v="10862" actId="1076"/>
          <ac:spMkLst>
            <pc:docMk/>
            <pc:sldMk cId="2428772571" sldId="2147472790"/>
            <ac:spMk id="13" creationId="{663BBB72-CB77-7C79-EE4E-272F8A727F51}"/>
          </ac:spMkLst>
        </pc:spChg>
        <pc:spChg chg="mod topLvl">
          <ac:chgData name="Selvana Abdelmesih" userId="c6ab20a4-1455-4ed1-bd9f-1f7c1148a7a3" providerId="ADAL" clId="{316D6682-B735-B046-A146-79C6A452F756}" dt="2023-12-06T15:55:45.503" v="10864" actId="1076"/>
          <ac:spMkLst>
            <pc:docMk/>
            <pc:sldMk cId="2428772571" sldId="2147472790"/>
            <ac:spMk id="14" creationId="{141CB7F0-677E-1141-77F8-723444527928}"/>
          </ac:spMkLst>
        </pc:spChg>
        <pc:spChg chg="mod topLvl">
          <ac:chgData name="Selvana Abdelmesih" userId="c6ab20a4-1455-4ed1-bd9f-1f7c1148a7a3" providerId="ADAL" clId="{316D6682-B735-B046-A146-79C6A452F756}" dt="2023-12-06T15:56:52.046" v="10879" actId="1076"/>
          <ac:spMkLst>
            <pc:docMk/>
            <pc:sldMk cId="2428772571" sldId="2147472790"/>
            <ac:spMk id="15" creationId="{F54E2D90-6401-6CE8-1829-7182A16036C3}"/>
          </ac:spMkLst>
        </pc:spChg>
        <pc:spChg chg="mod topLvl">
          <ac:chgData name="Selvana Abdelmesih" userId="c6ab20a4-1455-4ed1-bd9f-1f7c1148a7a3" providerId="ADAL" clId="{316D6682-B735-B046-A146-79C6A452F756}" dt="2023-12-06T16:12:07.142" v="10896" actId="1076"/>
          <ac:spMkLst>
            <pc:docMk/>
            <pc:sldMk cId="2428772571" sldId="2147472790"/>
            <ac:spMk id="16" creationId="{0D6ED596-8396-1E70-D843-33911A99B23B}"/>
          </ac:spMkLst>
        </pc:spChg>
        <pc:spChg chg="mod topLvl">
          <ac:chgData name="Selvana Abdelmesih" userId="c6ab20a4-1455-4ed1-bd9f-1f7c1148a7a3" providerId="ADAL" clId="{316D6682-B735-B046-A146-79C6A452F756}" dt="2023-12-06T16:11:58.197" v="10894" actId="1076"/>
          <ac:spMkLst>
            <pc:docMk/>
            <pc:sldMk cId="2428772571" sldId="2147472790"/>
            <ac:spMk id="17" creationId="{01792267-09B0-2602-456C-785EE9B03E2F}"/>
          </ac:spMkLst>
        </pc:spChg>
        <pc:spChg chg="mod topLvl">
          <ac:chgData name="Selvana Abdelmesih" userId="c6ab20a4-1455-4ed1-bd9f-1f7c1148a7a3" providerId="ADAL" clId="{316D6682-B735-B046-A146-79C6A452F756}" dt="2023-12-06T16:05:34.920" v="10887" actId="1076"/>
          <ac:spMkLst>
            <pc:docMk/>
            <pc:sldMk cId="2428772571" sldId="2147472790"/>
            <ac:spMk id="20" creationId="{3C59A96B-9FB6-8AD4-8F06-4EFBA2B1EFF1}"/>
          </ac:spMkLst>
        </pc:spChg>
        <pc:spChg chg="mod topLvl">
          <ac:chgData name="Selvana Abdelmesih" userId="c6ab20a4-1455-4ed1-bd9f-1f7c1148a7a3" providerId="ADAL" clId="{316D6682-B735-B046-A146-79C6A452F756}" dt="2023-12-06T15:56:37.922" v="10876" actId="1076"/>
          <ac:spMkLst>
            <pc:docMk/>
            <pc:sldMk cId="2428772571" sldId="2147472790"/>
            <ac:spMk id="21" creationId="{DE8E2651-7E76-775A-A99E-67933861CF31}"/>
          </ac:spMkLst>
        </pc:spChg>
        <pc:spChg chg="mod">
          <ac:chgData name="Selvana Abdelmesih" userId="c6ab20a4-1455-4ed1-bd9f-1f7c1148a7a3" providerId="ADAL" clId="{316D6682-B735-B046-A146-79C6A452F756}" dt="2023-12-06T15:54:15.902" v="10849" actId="571"/>
          <ac:spMkLst>
            <pc:docMk/>
            <pc:sldMk cId="2428772571" sldId="2147472790"/>
            <ac:spMk id="23" creationId="{0D0E4A10-9D5A-EE77-6528-C6BA81A062E8}"/>
          </ac:spMkLst>
        </pc:spChg>
        <pc:spChg chg="mod topLvl">
          <ac:chgData name="Selvana Abdelmesih" userId="c6ab20a4-1455-4ed1-bd9f-1f7c1148a7a3" providerId="ADAL" clId="{316D6682-B735-B046-A146-79C6A452F756}" dt="2023-12-06T15:52:54.979" v="10829" actId="1076"/>
          <ac:spMkLst>
            <pc:docMk/>
            <pc:sldMk cId="2428772571" sldId="2147472790"/>
            <ac:spMk id="27" creationId="{EB67FC04-1B92-3FE1-0796-58FAB8356C9D}"/>
          </ac:spMkLst>
        </pc:spChg>
        <pc:spChg chg="mod">
          <ac:chgData name="Selvana Abdelmesih" userId="c6ab20a4-1455-4ed1-bd9f-1f7c1148a7a3" providerId="ADAL" clId="{316D6682-B735-B046-A146-79C6A452F756}" dt="2023-12-06T15:52:46.685" v="10827" actId="1076"/>
          <ac:spMkLst>
            <pc:docMk/>
            <pc:sldMk cId="2428772571" sldId="2147472790"/>
            <ac:spMk id="28" creationId="{7B398A1E-78FA-8683-77CA-3E3929129279}"/>
          </ac:spMkLst>
        </pc:spChg>
        <pc:spChg chg="mod">
          <ac:chgData name="Selvana Abdelmesih" userId="c6ab20a4-1455-4ed1-bd9f-1f7c1148a7a3" providerId="ADAL" clId="{316D6682-B735-B046-A146-79C6A452F756}" dt="2023-12-06T15:54:15.902" v="10849" actId="571"/>
          <ac:spMkLst>
            <pc:docMk/>
            <pc:sldMk cId="2428772571" sldId="2147472790"/>
            <ac:spMk id="33" creationId="{17A47CB6-91D6-13EB-19A3-3D078D524A81}"/>
          </ac:spMkLst>
        </pc:spChg>
        <pc:spChg chg="mod">
          <ac:chgData name="Selvana Abdelmesih" userId="c6ab20a4-1455-4ed1-bd9f-1f7c1148a7a3" providerId="ADAL" clId="{316D6682-B735-B046-A146-79C6A452F756}" dt="2023-12-06T15:57:07.300" v="10883"/>
          <ac:spMkLst>
            <pc:docMk/>
            <pc:sldMk cId="2428772571" sldId="2147472790"/>
            <ac:spMk id="36" creationId="{60479EAF-9992-9BF6-D52B-AEA77536FF5B}"/>
          </ac:spMkLst>
        </pc:spChg>
        <pc:spChg chg="mod">
          <ac:chgData name="Selvana Abdelmesih" userId="c6ab20a4-1455-4ed1-bd9f-1f7c1148a7a3" providerId="ADAL" clId="{316D6682-B735-B046-A146-79C6A452F756}" dt="2023-12-06T15:57:07.300" v="10883"/>
          <ac:spMkLst>
            <pc:docMk/>
            <pc:sldMk cId="2428772571" sldId="2147472790"/>
            <ac:spMk id="37" creationId="{60EF7CE1-C039-1531-79AD-FDE4FEC6AEA3}"/>
          </ac:spMkLst>
        </pc:spChg>
        <pc:grpChg chg="add mod">
          <ac:chgData name="Selvana Abdelmesih" userId="c6ab20a4-1455-4ed1-bd9f-1f7c1148a7a3" providerId="ADAL" clId="{316D6682-B735-B046-A146-79C6A452F756}" dt="2023-12-06T15:53:44.315" v="10839" actId="1076"/>
          <ac:grpSpMkLst>
            <pc:docMk/>
            <pc:sldMk cId="2428772571" sldId="2147472790"/>
            <ac:grpSpMk id="10" creationId="{BB6B9037-195D-DF96-C4B1-4E243A3CA3DA}"/>
          </ac:grpSpMkLst>
        </pc:grpChg>
        <pc:grpChg chg="add del mod">
          <ac:chgData name="Selvana Abdelmesih" userId="c6ab20a4-1455-4ed1-bd9f-1f7c1148a7a3" providerId="ADAL" clId="{316D6682-B735-B046-A146-79C6A452F756}" dt="2023-12-06T15:54:17.304" v="10850" actId="478"/>
          <ac:grpSpMkLst>
            <pc:docMk/>
            <pc:sldMk cId="2428772571" sldId="2147472790"/>
            <ac:grpSpMk id="11" creationId="{FEC0D84B-A206-87DF-4ADA-2BC229D68B89}"/>
          </ac:grpSpMkLst>
        </pc:grpChg>
        <pc:grpChg chg="mod topLvl">
          <ac:chgData name="Selvana Abdelmesih" userId="c6ab20a4-1455-4ed1-bd9f-1f7c1148a7a3" providerId="ADAL" clId="{316D6682-B735-B046-A146-79C6A452F756}" dt="2023-12-06T15:54:43.250" v="10854" actId="1076"/>
          <ac:grpSpMkLst>
            <pc:docMk/>
            <pc:sldMk cId="2428772571" sldId="2147472790"/>
            <ac:grpSpMk id="19" creationId="{948D0209-6008-3AFA-97DD-DFD6A5BF58A0}"/>
          </ac:grpSpMkLst>
        </pc:grpChg>
        <pc:grpChg chg="del">
          <ac:chgData name="Selvana Abdelmesih" userId="c6ab20a4-1455-4ed1-bd9f-1f7c1148a7a3" providerId="ADAL" clId="{316D6682-B735-B046-A146-79C6A452F756}" dt="2023-12-06T15:51:58.123" v="10769" actId="165"/>
          <ac:grpSpMkLst>
            <pc:docMk/>
            <pc:sldMk cId="2428772571" sldId="2147472790"/>
            <ac:grpSpMk id="32" creationId="{9A0FF07B-84D0-EB9D-6A17-CECDDAF9D515}"/>
          </ac:grpSpMkLst>
        </pc:grpChg>
        <pc:grpChg chg="add mod">
          <ac:chgData name="Selvana Abdelmesih" userId="c6ab20a4-1455-4ed1-bd9f-1f7c1148a7a3" providerId="ADAL" clId="{316D6682-B735-B046-A146-79C6A452F756}" dt="2023-12-06T15:57:12.278" v="10884" actId="1076"/>
          <ac:grpSpMkLst>
            <pc:docMk/>
            <pc:sldMk cId="2428772571" sldId="2147472790"/>
            <ac:grpSpMk id="35" creationId="{C817D024-DD9C-A37F-5F9C-F3B0B8A6608F}"/>
          </ac:grpSpMkLst>
        </pc:grpChg>
        <pc:picChg chg="mod topLvl">
          <ac:chgData name="Selvana Abdelmesih" userId="c6ab20a4-1455-4ed1-bd9f-1f7c1148a7a3" providerId="ADAL" clId="{316D6682-B735-B046-A146-79C6A452F756}" dt="2023-12-06T16:11:55.258" v="10893" actId="1076"/>
          <ac:picMkLst>
            <pc:docMk/>
            <pc:sldMk cId="2428772571" sldId="2147472790"/>
            <ac:picMk id="22" creationId="{6B30FE62-3ABC-9B17-27DB-3314F1A3C1C0}"/>
          </ac:picMkLst>
        </pc:picChg>
        <pc:picChg chg="mod topLvl">
          <ac:chgData name="Selvana Abdelmesih" userId="c6ab20a4-1455-4ed1-bd9f-1f7c1148a7a3" providerId="ADAL" clId="{316D6682-B735-B046-A146-79C6A452F756}" dt="2023-12-06T15:56:34.715" v="10875" actId="1076"/>
          <ac:picMkLst>
            <pc:docMk/>
            <pc:sldMk cId="2428772571" sldId="2147472790"/>
            <ac:picMk id="24" creationId="{354079C5-4D32-39DB-C2C0-55407359B8A0}"/>
          </ac:picMkLst>
        </pc:picChg>
        <pc:picChg chg="mod topLvl">
          <ac:chgData name="Selvana Abdelmesih" userId="c6ab20a4-1455-4ed1-bd9f-1f7c1148a7a3" providerId="ADAL" clId="{316D6682-B735-B046-A146-79C6A452F756}" dt="2023-12-06T15:55:42.398" v="10863" actId="1076"/>
          <ac:picMkLst>
            <pc:docMk/>
            <pc:sldMk cId="2428772571" sldId="2147472790"/>
            <ac:picMk id="25" creationId="{CAD8BC5A-F1B5-4B30-6634-15F5FBDDE1CB}"/>
          </ac:picMkLst>
        </pc:picChg>
        <pc:picChg chg="mod topLvl">
          <ac:chgData name="Selvana Abdelmesih" userId="c6ab20a4-1455-4ed1-bd9f-1f7c1148a7a3" providerId="ADAL" clId="{316D6682-B735-B046-A146-79C6A452F756}" dt="2023-12-06T15:56:56.136" v="10880" actId="1076"/>
          <ac:picMkLst>
            <pc:docMk/>
            <pc:sldMk cId="2428772571" sldId="2147472790"/>
            <ac:picMk id="26" creationId="{FBAC4FA0-1933-8D88-7253-E60111DBFAFC}"/>
          </ac:picMkLst>
        </pc:picChg>
        <pc:cxnChg chg="mod topLvl">
          <ac:chgData name="Selvana Abdelmesih" userId="c6ab20a4-1455-4ed1-bd9f-1f7c1148a7a3" providerId="ADAL" clId="{316D6682-B735-B046-A146-79C6A452F756}" dt="2023-12-06T15:54:39.801" v="10853" actId="1076"/>
          <ac:cxnSpMkLst>
            <pc:docMk/>
            <pc:sldMk cId="2428772571" sldId="2147472790"/>
            <ac:cxnSpMk id="18" creationId="{F62E7F56-15CC-8F13-2D39-F3B0C1FD9EA7}"/>
          </ac:cxnSpMkLst>
        </pc:cxnChg>
        <pc:cxnChg chg="add mod">
          <ac:chgData name="Selvana Abdelmesih" userId="c6ab20a4-1455-4ed1-bd9f-1f7c1148a7a3" providerId="ADAL" clId="{316D6682-B735-B046-A146-79C6A452F756}" dt="2023-12-06T15:57:04.924" v="10882" actId="1076"/>
          <ac:cxnSpMkLst>
            <pc:docMk/>
            <pc:sldMk cId="2428772571" sldId="2147472790"/>
            <ac:cxnSpMk id="34" creationId="{D7F7BE8C-00C6-B627-4F1F-FF90BC5D569E}"/>
          </ac:cxnSpMkLst>
        </pc:cxnChg>
      </pc:sldChg>
      <pc:sldChg chg="addSp delSp modSp new mod addCm delCm modCm">
        <pc:chgData name="Selvana Abdelmesih" userId="c6ab20a4-1455-4ed1-bd9f-1f7c1148a7a3" providerId="ADAL" clId="{316D6682-B735-B046-A146-79C6A452F756}" dt="2023-12-06T22:14:28.127" v="12736" actId="1076"/>
        <pc:sldMkLst>
          <pc:docMk/>
          <pc:sldMk cId="1572201750" sldId="2147472791"/>
        </pc:sldMkLst>
        <pc:spChg chg="mod">
          <ac:chgData name="Selvana Abdelmesih" userId="c6ab20a4-1455-4ed1-bd9f-1f7c1148a7a3" providerId="ADAL" clId="{316D6682-B735-B046-A146-79C6A452F756}" dt="2023-12-06T22:06:45.796" v="12512" actId="20577"/>
          <ac:spMkLst>
            <pc:docMk/>
            <pc:sldMk cId="1572201750" sldId="2147472791"/>
            <ac:spMk id="2" creationId="{19B67882-FD6F-1F74-C6BA-26173F275883}"/>
          </ac:spMkLst>
        </pc:spChg>
        <pc:spChg chg="del mod topLvl">
          <ac:chgData name="Selvana Abdelmesih" userId="c6ab20a4-1455-4ed1-bd9f-1f7c1148a7a3" providerId="ADAL" clId="{316D6682-B735-B046-A146-79C6A452F756}" dt="2023-12-06T17:18:00.337" v="12342" actId="478"/>
          <ac:spMkLst>
            <pc:docMk/>
            <pc:sldMk cId="1572201750" sldId="2147472791"/>
            <ac:spMk id="6" creationId="{5B0D974C-AFC0-3721-BC4B-C29395C46D4D}"/>
          </ac:spMkLst>
        </pc:spChg>
        <pc:spChg chg="del mod topLvl">
          <ac:chgData name="Selvana Abdelmesih" userId="c6ab20a4-1455-4ed1-bd9f-1f7c1148a7a3" providerId="ADAL" clId="{316D6682-B735-B046-A146-79C6A452F756}" dt="2023-12-06T17:18:04.625" v="12344" actId="478"/>
          <ac:spMkLst>
            <pc:docMk/>
            <pc:sldMk cId="1572201750" sldId="2147472791"/>
            <ac:spMk id="7" creationId="{A9A551A5-EE7B-959A-C2DD-6DA793050BFF}"/>
          </ac:spMkLst>
        </pc:spChg>
        <pc:spChg chg="del mod topLvl">
          <ac:chgData name="Selvana Abdelmesih" userId="c6ab20a4-1455-4ed1-bd9f-1f7c1148a7a3" providerId="ADAL" clId="{316D6682-B735-B046-A146-79C6A452F756}" dt="2023-12-06T17:18:02.437" v="12343" actId="478"/>
          <ac:spMkLst>
            <pc:docMk/>
            <pc:sldMk cId="1572201750" sldId="2147472791"/>
            <ac:spMk id="8" creationId="{57BEC033-6B30-AD07-3C97-44E9893E8BF8}"/>
          </ac:spMkLst>
        </pc:spChg>
        <pc:spChg chg="del mod topLvl">
          <ac:chgData name="Selvana Abdelmesih" userId="c6ab20a4-1455-4ed1-bd9f-1f7c1148a7a3" providerId="ADAL" clId="{316D6682-B735-B046-A146-79C6A452F756}" dt="2023-12-06T16:13:47.557" v="10907" actId="478"/>
          <ac:spMkLst>
            <pc:docMk/>
            <pc:sldMk cId="1572201750" sldId="2147472791"/>
            <ac:spMk id="9" creationId="{9EF9F233-4E97-07F0-374D-EB3D2CAB28CC}"/>
          </ac:spMkLst>
        </pc:spChg>
        <pc:spChg chg="del mod topLvl">
          <ac:chgData name="Selvana Abdelmesih" userId="c6ab20a4-1455-4ed1-bd9f-1f7c1148a7a3" providerId="ADAL" clId="{316D6682-B735-B046-A146-79C6A452F756}" dt="2023-12-06T16:13:55.658" v="10912" actId="478"/>
          <ac:spMkLst>
            <pc:docMk/>
            <pc:sldMk cId="1572201750" sldId="2147472791"/>
            <ac:spMk id="10" creationId="{C7312913-72A8-8394-ACA4-CFC1A27BF9D2}"/>
          </ac:spMkLst>
        </pc:spChg>
        <pc:spChg chg="mod topLvl">
          <ac:chgData name="Selvana Abdelmesih" userId="c6ab20a4-1455-4ed1-bd9f-1f7c1148a7a3" providerId="ADAL" clId="{316D6682-B735-B046-A146-79C6A452F756}" dt="2023-12-06T16:20:47.401" v="11022" actId="1076"/>
          <ac:spMkLst>
            <pc:docMk/>
            <pc:sldMk cId="1572201750" sldId="2147472791"/>
            <ac:spMk id="11" creationId="{58109357-17A8-0DB3-13B2-4AE4F5D8D39C}"/>
          </ac:spMkLst>
        </pc:spChg>
        <pc:spChg chg="mod topLvl">
          <ac:chgData name="Selvana Abdelmesih" userId="c6ab20a4-1455-4ed1-bd9f-1f7c1148a7a3" providerId="ADAL" clId="{316D6682-B735-B046-A146-79C6A452F756}" dt="2023-12-06T16:19:08.336" v="11008" actId="14100"/>
          <ac:spMkLst>
            <pc:docMk/>
            <pc:sldMk cId="1572201750" sldId="2147472791"/>
            <ac:spMk id="12" creationId="{54935FD4-3B18-EF31-A0E7-4A1A947D9F14}"/>
          </ac:spMkLst>
        </pc:spChg>
        <pc:spChg chg="del mod topLvl">
          <ac:chgData name="Selvana Abdelmesih" userId="c6ab20a4-1455-4ed1-bd9f-1f7c1148a7a3" providerId="ADAL" clId="{316D6682-B735-B046-A146-79C6A452F756}" dt="2023-12-06T16:13:41.762" v="10903" actId="478"/>
          <ac:spMkLst>
            <pc:docMk/>
            <pc:sldMk cId="1572201750" sldId="2147472791"/>
            <ac:spMk id="13" creationId="{4F93DDE3-34DA-1632-321C-D8CC1B36B4D3}"/>
          </ac:spMkLst>
        </pc:spChg>
        <pc:spChg chg="del mod topLvl">
          <ac:chgData name="Selvana Abdelmesih" userId="c6ab20a4-1455-4ed1-bd9f-1f7c1148a7a3" providerId="ADAL" clId="{316D6682-B735-B046-A146-79C6A452F756}" dt="2023-12-06T16:13:41.762" v="10903" actId="478"/>
          <ac:spMkLst>
            <pc:docMk/>
            <pc:sldMk cId="1572201750" sldId="2147472791"/>
            <ac:spMk id="14" creationId="{13CE9CFA-52AA-0587-FB00-2935E2430898}"/>
          </ac:spMkLst>
        </pc:spChg>
        <pc:spChg chg="mod">
          <ac:chgData name="Selvana Abdelmesih" userId="c6ab20a4-1455-4ed1-bd9f-1f7c1148a7a3" providerId="ADAL" clId="{316D6682-B735-B046-A146-79C6A452F756}" dt="2023-12-06T16:13:26.263" v="10898"/>
          <ac:spMkLst>
            <pc:docMk/>
            <pc:sldMk cId="1572201750" sldId="2147472791"/>
            <ac:spMk id="15" creationId="{ECBC497E-6BA4-3F65-1F4F-212A83EA233C}"/>
          </ac:spMkLst>
        </pc:spChg>
        <pc:spChg chg="del mod">
          <ac:chgData name="Selvana Abdelmesih" userId="c6ab20a4-1455-4ed1-bd9f-1f7c1148a7a3" providerId="ADAL" clId="{316D6682-B735-B046-A146-79C6A452F756}" dt="2023-12-06T16:13:54.675" v="10911" actId="478"/>
          <ac:spMkLst>
            <pc:docMk/>
            <pc:sldMk cId="1572201750" sldId="2147472791"/>
            <ac:spMk id="16" creationId="{FE463E2C-3A45-B434-052F-15BF98D9A07F}"/>
          </ac:spMkLst>
        </pc:spChg>
        <pc:spChg chg="mod">
          <ac:chgData name="Selvana Abdelmesih" userId="c6ab20a4-1455-4ed1-bd9f-1f7c1148a7a3" providerId="ADAL" clId="{316D6682-B735-B046-A146-79C6A452F756}" dt="2023-12-06T16:13:26.263" v="10898"/>
          <ac:spMkLst>
            <pc:docMk/>
            <pc:sldMk cId="1572201750" sldId="2147472791"/>
            <ac:spMk id="17" creationId="{B3F40A02-E10C-6D7E-0106-DDC3A742E86F}"/>
          </ac:spMkLst>
        </pc:spChg>
        <pc:spChg chg="mod">
          <ac:chgData name="Selvana Abdelmesih" userId="c6ab20a4-1455-4ed1-bd9f-1f7c1148a7a3" providerId="ADAL" clId="{316D6682-B735-B046-A146-79C6A452F756}" dt="2023-12-06T16:13:26.263" v="10898"/>
          <ac:spMkLst>
            <pc:docMk/>
            <pc:sldMk cId="1572201750" sldId="2147472791"/>
            <ac:spMk id="18" creationId="{279A008A-2BF1-55FA-2B57-66C62F7B0632}"/>
          </ac:spMkLst>
        </pc:spChg>
        <pc:spChg chg="del mod">
          <ac:chgData name="Selvana Abdelmesih" userId="c6ab20a4-1455-4ed1-bd9f-1f7c1148a7a3" providerId="ADAL" clId="{316D6682-B735-B046-A146-79C6A452F756}" dt="2023-12-06T16:13:49.076" v="10908" actId="478"/>
          <ac:spMkLst>
            <pc:docMk/>
            <pc:sldMk cId="1572201750" sldId="2147472791"/>
            <ac:spMk id="19" creationId="{9D494406-8C10-C419-66F7-4B0DC1079A9F}"/>
          </ac:spMkLst>
        </pc:spChg>
        <pc:spChg chg="mod">
          <ac:chgData name="Selvana Abdelmesih" userId="c6ab20a4-1455-4ed1-bd9f-1f7c1148a7a3" providerId="ADAL" clId="{316D6682-B735-B046-A146-79C6A452F756}" dt="2023-12-06T22:08:47.877" v="12619" actId="20577"/>
          <ac:spMkLst>
            <pc:docMk/>
            <pc:sldMk cId="1572201750" sldId="2147472791"/>
            <ac:spMk id="20" creationId="{3896CD11-D915-7386-D525-5DE77F38A02A}"/>
          </ac:spMkLst>
        </pc:spChg>
        <pc:spChg chg="mod">
          <ac:chgData name="Selvana Abdelmesih" userId="c6ab20a4-1455-4ed1-bd9f-1f7c1148a7a3" providerId="ADAL" clId="{316D6682-B735-B046-A146-79C6A452F756}" dt="2023-12-06T16:13:26.263" v="10898"/>
          <ac:spMkLst>
            <pc:docMk/>
            <pc:sldMk cId="1572201750" sldId="2147472791"/>
            <ac:spMk id="21" creationId="{D579584D-3023-AEF9-A145-410EBD917192}"/>
          </ac:spMkLst>
        </pc:spChg>
        <pc:spChg chg="mod">
          <ac:chgData name="Selvana Abdelmesih" userId="c6ab20a4-1455-4ed1-bd9f-1f7c1148a7a3" providerId="ADAL" clId="{316D6682-B735-B046-A146-79C6A452F756}" dt="2023-12-06T16:13:26.263" v="10898"/>
          <ac:spMkLst>
            <pc:docMk/>
            <pc:sldMk cId="1572201750" sldId="2147472791"/>
            <ac:spMk id="22" creationId="{5679B347-3164-3575-6232-781CEFB6A6FC}"/>
          </ac:spMkLst>
        </pc:spChg>
        <pc:spChg chg="mod">
          <ac:chgData name="Selvana Abdelmesih" userId="c6ab20a4-1455-4ed1-bd9f-1f7c1148a7a3" providerId="ADAL" clId="{316D6682-B735-B046-A146-79C6A452F756}" dt="2023-12-06T16:13:26.263" v="10898"/>
          <ac:spMkLst>
            <pc:docMk/>
            <pc:sldMk cId="1572201750" sldId="2147472791"/>
            <ac:spMk id="23" creationId="{5D55EA06-BB53-4D22-9D80-AD9D0E5DC13A}"/>
          </ac:spMkLst>
        </pc:spChg>
        <pc:spChg chg="del mod">
          <ac:chgData name="Selvana Abdelmesih" userId="c6ab20a4-1455-4ed1-bd9f-1f7c1148a7a3" providerId="ADAL" clId="{316D6682-B735-B046-A146-79C6A452F756}" dt="2023-12-06T16:13:46.771" v="10906" actId="478"/>
          <ac:spMkLst>
            <pc:docMk/>
            <pc:sldMk cId="1572201750" sldId="2147472791"/>
            <ac:spMk id="24" creationId="{72305AC0-762E-81AA-0BFE-B03E31A03FEA}"/>
          </ac:spMkLst>
        </pc:spChg>
        <pc:spChg chg="mod">
          <ac:chgData name="Selvana Abdelmesih" userId="c6ab20a4-1455-4ed1-bd9f-1f7c1148a7a3" providerId="ADAL" clId="{316D6682-B735-B046-A146-79C6A452F756}" dt="2023-12-06T16:13:26.263" v="10898"/>
          <ac:spMkLst>
            <pc:docMk/>
            <pc:sldMk cId="1572201750" sldId="2147472791"/>
            <ac:spMk id="25" creationId="{B602662B-626A-84A5-8435-3C4BE6D1017F}"/>
          </ac:spMkLst>
        </pc:spChg>
        <pc:spChg chg="mod">
          <ac:chgData name="Selvana Abdelmesih" userId="c6ab20a4-1455-4ed1-bd9f-1f7c1148a7a3" providerId="ADAL" clId="{316D6682-B735-B046-A146-79C6A452F756}" dt="2023-12-06T16:13:26.263" v="10898"/>
          <ac:spMkLst>
            <pc:docMk/>
            <pc:sldMk cId="1572201750" sldId="2147472791"/>
            <ac:spMk id="26" creationId="{FAE66FA9-D415-CAFC-A9EB-CA31E78FCB42}"/>
          </ac:spMkLst>
        </pc:spChg>
        <pc:spChg chg="del mod">
          <ac:chgData name="Selvana Abdelmesih" userId="c6ab20a4-1455-4ed1-bd9f-1f7c1148a7a3" providerId="ADAL" clId="{316D6682-B735-B046-A146-79C6A452F756}" dt="2023-12-06T16:13:57.538" v="10914" actId="478"/>
          <ac:spMkLst>
            <pc:docMk/>
            <pc:sldMk cId="1572201750" sldId="2147472791"/>
            <ac:spMk id="27" creationId="{3EF422C2-F3B6-10A2-9896-23B23B9893A7}"/>
          </ac:spMkLst>
        </pc:spChg>
        <pc:spChg chg="mod">
          <ac:chgData name="Selvana Abdelmesih" userId="c6ab20a4-1455-4ed1-bd9f-1f7c1148a7a3" providerId="ADAL" clId="{316D6682-B735-B046-A146-79C6A452F756}" dt="2023-12-06T16:13:26.263" v="10898"/>
          <ac:spMkLst>
            <pc:docMk/>
            <pc:sldMk cId="1572201750" sldId="2147472791"/>
            <ac:spMk id="28" creationId="{6B721E6F-6C83-7908-F926-A61A49EF7D8B}"/>
          </ac:spMkLst>
        </pc:spChg>
        <pc:spChg chg="mod">
          <ac:chgData name="Selvana Abdelmesih" userId="c6ab20a4-1455-4ed1-bd9f-1f7c1148a7a3" providerId="ADAL" clId="{316D6682-B735-B046-A146-79C6A452F756}" dt="2023-12-06T16:13:49.963" v="10909" actId="20577"/>
          <ac:spMkLst>
            <pc:docMk/>
            <pc:sldMk cId="1572201750" sldId="2147472791"/>
            <ac:spMk id="29" creationId="{C9C62310-2EF0-67A1-5186-0A3F01862877}"/>
          </ac:spMkLst>
        </pc:spChg>
        <pc:spChg chg="del mod">
          <ac:chgData name="Selvana Abdelmesih" userId="c6ab20a4-1455-4ed1-bd9f-1f7c1148a7a3" providerId="ADAL" clId="{316D6682-B735-B046-A146-79C6A452F756}" dt="2023-12-06T16:14:01.016" v="10917" actId="478"/>
          <ac:spMkLst>
            <pc:docMk/>
            <pc:sldMk cId="1572201750" sldId="2147472791"/>
            <ac:spMk id="30" creationId="{229C3674-197A-6389-0AD6-1F5A55F0EBB6}"/>
          </ac:spMkLst>
        </pc:spChg>
        <pc:spChg chg="del mod">
          <ac:chgData name="Selvana Abdelmesih" userId="c6ab20a4-1455-4ed1-bd9f-1f7c1148a7a3" providerId="ADAL" clId="{316D6682-B735-B046-A146-79C6A452F756}" dt="2023-12-06T16:14:07.161" v="10920" actId="478"/>
          <ac:spMkLst>
            <pc:docMk/>
            <pc:sldMk cId="1572201750" sldId="2147472791"/>
            <ac:spMk id="33" creationId="{469D8C06-63A9-3A4A-BAF1-530853B74BA4}"/>
          </ac:spMkLst>
        </pc:spChg>
        <pc:spChg chg="mod">
          <ac:chgData name="Selvana Abdelmesih" userId="c6ab20a4-1455-4ed1-bd9f-1f7c1148a7a3" providerId="ADAL" clId="{316D6682-B735-B046-A146-79C6A452F756}" dt="2023-12-06T16:13:26.263" v="10898"/>
          <ac:spMkLst>
            <pc:docMk/>
            <pc:sldMk cId="1572201750" sldId="2147472791"/>
            <ac:spMk id="34" creationId="{1831D2F4-6516-8E0B-6B84-75DFCC514D97}"/>
          </ac:spMkLst>
        </pc:spChg>
        <pc:spChg chg="mod">
          <ac:chgData name="Selvana Abdelmesih" userId="c6ab20a4-1455-4ed1-bd9f-1f7c1148a7a3" providerId="ADAL" clId="{316D6682-B735-B046-A146-79C6A452F756}" dt="2023-12-06T16:13:26.263" v="10898"/>
          <ac:spMkLst>
            <pc:docMk/>
            <pc:sldMk cId="1572201750" sldId="2147472791"/>
            <ac:spMk id="35" creationId="{0543923A-E0A8-1C79-BE90-7170BD785DA9}"/>
          </ac:spMkLst>
        </pc:spChg>
        <pc:spChg chg="mod topLvl">
          <ac:chgData name="Selvana Abdelmesih" userId="c6ab20a4-1455-4ed1-bd9f-1f7c1148a7a3" providerId="ADAL" clId="{316D6682-B735-B046-A146-79C6A452F756}" dt="2023-12-06T22:08:55.948" v="12644" actId="20577"/>
          <ac:spMkLst>
            <pc:docMk/>
            <pc:sldMk cId="1572201750" sldId="2147472791"/>
            <ac:spMk id="38" creationId="{937D96C5-A88A-32F6-CF33-D0B307BCD562}"/>
          </ac:spMkLst>
        </pc:spChg>
        <pc:spChg chg="mod topLvl">
          <ac:chgData name="Selvana Abdelmesih" userId="c6ab20a4-1455-4ed1-bd9f-1f7c1148a7a3" providerId="ADAL" clId="{316D6682-B735-B046-A146-79C6A452F756}" dt="2023-12-06T16:37:04.333" v="11581" actId="113"/>
          <ac:spMkLst>
            <pc:docMk/>
            <pc:sldMk cId="1572201750" sldId="2147472791"/>
            <ac:spMk id="39" creationId="{B2F9C020-22E7-63F7-AA1D-72E60CC38E75}"/>
          </ac:spMkLst>
        </pc:spChg>
        <pc:spChg chg="mod topLvl">
          <ac:chgData name="Selvana Abdelmesih" userId="c6ab20a4-1455-4ed1-bd9f-1f7c1148a7a3" providerId="ADAL" clId="{316D6682-B735-B046-A146-79C6A452F756}" dt="2023-12-06T22:13:55.185" v="12733" actId="1076"/>
          <ac:spMkLst>
            <pc:docMk/>
            <pc:sldMk cId="1572201750" sldId="2147472791"/>
            <ac:spMk id="41" creationId="{43361825-CA52-EE1D-8C51-DAC568F6B9E9}"/>
          </ac:spMkLst>
        </pc:spChg>
        <pc:spChg chg="mod">
          <ac:chgData name="Selvana Abdelmesih" userId="c6ab20a4-1455-4ed1-bd9f-1f7c1148a7a3" providerId="ADAL" clId="{316D6682-B735-B046-A146-79C6A452F756}" dt="2023-12-06T22:09:16.818" v="12672" actId="20577"/>
          <ac:spMkLst>
            <pc:docMk/>
            <pc:sldMk cId="1572201750" sldId="2147472791"/>
            <ac:spMk id="42" creationId="{BA8ECF7D-8433-E2F1-805A-20D00864A144}"/>
          </ac:spMkLst>
        </pc:spChg>
        <pc:spChg chg="mod">
          <ac:chgData name="Selvana Abdelmesih" userId="c6ab20a4-1455-4ed1-bd9f-1f7c1148a7a3" providerId="ADAL" clId="{316D6682-B735-B046-A146-79C6A452F756}" dt="2023-12-06T20:36:35.901" v="12375" actId="113"/>
          <ac:spMkLst>
            <pc:docMk/>
            <pc:sldMk cId="1572201750" sldId="2147472791"/>
            <ac:spMk id="43" creationId="{806CB1EE-02EB-3714-1C9C-3EBA05C0B2BE}"/>
          </ac:spMkLst>
        </pc:spChg>
        <pc:spChg chg="add mod">
          <ac:chgData name="Selvana Abdelmesih" userId="c6ab20a4-1455-4ed1-bd9f-1f7c1148a7a3" providerId="ADAL" clId="{316D6682-B735-B046-A146-79C6A452F756}" dt="2023-12-06T20:36:45.966" v="12378" actId="113"/>
          <ac:spMkLst>
            <pc:docMk/>
            <pc:sldMk cId="1572201750" sldId="2147472791"/>
            <ac:spMk id="44" creationId="{90124C48-0876-909A-58D3-12D8AAFAC02B}"/>
          </ac:spMkLst>
        </pc:spChg>
        <pc:spChg chg="add mod">
          <ac:chgData name="Selvana Abdelmesih" userId="c6ab20a4-1455-4ed1-bd9f-1f7c1148a7a3" providerId="ADAL" clId="{316D6682-B735-B046-A146-79C6A452F756}" dt="2023-12-06T22:09:31.960" v="12699" actId="20577"/>
          <ac:spMkLst>
            <pc:docMk/>
            <pc:sldMk cId="1572201750" sldId="2147472791"/>
            <ac:spMk id="45" creationId="{37C6B430-E8E2-4934-3FD5-DF60239FA91A}"/>
          </ac:spMkLst>
        </pc:spChg>
        <pc:grpChg chg="add del mod">
          <ac:chgData name="Selvana Abdelmesih" userId="c6ab20a4-1455-4ed1-bd9f-1f7c1148a7a3" providerId="ADAL" clId="{316D6682-B735-B046-A146-79C6A452F756}" dt="2023-12-06T16:13:37.920" v="10902" actId="165"/>
          <ac:grpSpMkLst>
            <pc:docMk/>
            <pc:sldMk cId="1572201750" sldId="2147472791"/>
            <ac:grpSpMk id="4" creationId="{69C73D7D-5B02-27B5-E889-CCD8208B2B3D}"/>
          </ac:grpSpMkLst>
        </pc:grpChg>
        <pc:grpChg chg="add del mod topLvl">
          <ac:chgData name="Selvana Abdelmesih" userId="c6ab20a4-1455-4ed1-bd9f-1f7c1148a7a3" providerId="ADAL" clId="{316D6682-B735-B046-A146-79C6A452F756}" dt="2023-12-06T16:14:12.283" v="10922" actId="14100"/>
          <ac:grpSpMkLst>
            <pc:docMk/>
            <pc:sldMk cId="1572201750" sldId="2147472791"/>
            <ac:grpSpMk id="5" creationId="{C044508D-1491-7533-9529-FADE69280FBB}"/>
          </ac:grpSpMkLst>
        </pc:grpChg>
        <pc:grpChg chg="add mod">
          <ac:chgData name="Selvana Abdelmesih" userId="c6ab20a4-1455-4ed1-bd9f-1f7c1148a7a3" providerId="ADAL" clId="{316D6682-B735-B046-A146-79C6A452F756}" dt="2023-12-06T16:22:50.368" v="11110" actId="1076"/>
          <ac:grpSpMkLst>
            <pc:docMk/>
            <pc:sldMk cId="1572201750" sldId="2147472791"/>
            <ac:grpSpMk id="36" creationId="{FA88FDDF-A366-9C8A-9B51-48DF6F70815A}"/>
          </ac:grpSpMkLst>
        </pc:grpChg>
        <pc:grpChg chg="add del mod">
          <ac:chgData name="Selvana Abdelmesih" userId="c6ab20a4-1455-4ed1-bd9f-1f7c1148a7a3" providerId="ADAL" clId="{316D6682-B735-B046-A146-79C6A452F756}" dt="2023-12-06T16:14:54.716" v="10929" actId="165"/>
          <ac:grpSpMkLst>
            <pc:docMk/>
            <pc:sldMk cId="1572201750" sldId="2147472791"/>
            <ac:grpSpMk id="37" creationId="{C0944BBE-9952-C14F-0D90-4E86C5DA7174}"/>
          </ac:grpSpMkLst>
        </pc:grpChg>
        <pc:grpChg chg="mod topLvl">
          <ac:chgData name="Selvana Abdelmesih" userId="c6ab20a4-1455-4ed1-bd9f-1f7c1148a7a3" providerId="ADAL" clId="{316D6682-B735-B046-A146-79C6A452F756}" dt="2023-12-06T17:06:08.134" v="12142" actId="1076"/>
          <ac:grpSpMkLst>
            <pc:docMk/>
            <pc:sldMk cId="1572201750" sldId="2147472791"/>
            <ac:grpSpMk id="40" creationId="{9F6B1BA7-A820-A46C-E8B9-15E5B09E48C2}"/>
          </ac:grpSpMkLst>
        </pc:grpChg>
        <pc:picChg chg="add mod">
          <ac:chgData name="Selvana Abdelmesih" userId="c6ab20a4-1455-4ed1-bd9f-1f7c1148a7a3" providerId="ADAL" clId="{316D6682-B735-B046-A146-79C6A452F756}" dt="2023-12-06T22:12:53.250" v="12727" actId="1076"/>
          <ac:picMkLst>
            <pc:docMk/>
            <pc:sldMk cId="1572201750" sldId="2147472791"/>
            <ac:picMk id="6" creationId="{0220C5EE-E617-739E-0D5B-0E2197D8D25B}"/>
          </ac:picMkLst>
        </pc:picChg>
        <pc:picChg chg="add mod">
          <ac:chgData name="Selvana Abdelmesih" userId="c6ab20a4-1455-4ed1-bd9f-1f7c1148a7a3" providerId="ADAL" clId="{316D6682-B735-B046-A146-79C6A452F756}" dt="2023-12-06T22:13:04.773" v="12728" actId="1076"/>
          <ac:picMkLst>
            <pc:docMk/>
            <pc:sldMk cId="1572201750" sldId="2147472791"/>
            <ac:picMk id="8" creationId="{12E09778-567F-E6BC-8E08-4A696346CD87}"/>
          </ac:picMkLst>
        </pc:picChg>
        <pc:picChg chg="add mod">
          <ac:chgData name="Selvana Abdelmesih" userId="c6ab20a4-1455-4ed1-bd9f-1f7c1148a7a3" providerId="ADAL" clId="{316D6682-B735-B046-A146-79C6A452F756}" dt="2023-12-06T22:14:28.127" v="12736" actId="1076"/>
          <ac:picMkLst>
            <pc:docMk/>
            <pc:sldMk cId="1572201750" sldId="2147472791"/>
            <ac:picMk id="10" creationId="{97810D95-885D-86BB-5C15-15B3335193D4}"/>
          </ac:picMkLst>
        </pc:picChg>
        <pc:picChg chg="add del mod">
          <ac:chgData name="Selvana Abdelmesih" userId="c6ab20a4-1455-4ed1-bd9f-1f7c1148a7a3" providerId="ADAL" clId="{316D6682-B735-B046-A146-79C6A452F756}" dt="2023-12-06T22:10:52.851" v="12706" actId="478"/>
          <ac:picMkLst>
            <pc:docMk/>
            <pc:sldMk cId="1572201750" sldId="2147472791"/>
            <ac:picMk id="47" creationId="{459E0D0F-B27C-C280-33C5-9DAB83087404}"/>
          </ac:picMkLst>
        </pc:picChg>
        <pc:picChg chg="add del mod">
          <ac:chgData name="Selvana Abdelmesih" userId="c6ab20a4-1455-4ed1-bd9f-1f7c1148a7a3" providerId="ADAL" clId="{316D6682-B735-B046-A146-79C6A452F756}" dt="2023-12-06T22:10:54.969" v="12708" actId="478"/>
          <ac:picMkLst>
            <pc:docMk/>
            <pc:sldMk cId="1572201750" sldId="2147472791"/>
            <ac:picMk id="49" creationId="{6B0E47C6-AAB0-09BA-8D97-66B5F9362DED}"/>
          </ac:picMkLst>
        </pc:picChg>
        <pc:picChg chg="add del mod">
          <ac:chgData name="Selvana Abdelmesih" userId="c6ab20a4-1455-4ed1-bd9f-1f7c1148a7a3" providerId="ADAL" clId="{316D6682-B735-B046-A146-79C6A452F756}" dt="2023-12-06T22:10:56.254" v="12709" actId="478"/>
          <ac:picMkLst>
            <pc:docMk/>
            <pc:sldMk cId="1572201750" sldId="2147472791"/>
            <ac:picMk id="51" creationId="{EFF72F44-49A7-36D3-2CFC-25D58CEC20A8}"/>
          </ac:picMkLst>
        </pc:picChg>
        <pc:picChg chg="add mod">
          <ac:chgData name="Selvana Abdelmesih" userId="c6ab20a4-1455-4ed1-bd9f-1f7c1148a7a3" providerId="ADAL" clId="{316D6682-B735-B046-A146-79C6A452F756}" dt="2023-12-06T17:18:57.779" v="12360" actId="207"/>
          <ac:picMkLst>
            <pc:docMk/>
            <pc:sldMk cId="1572201750" sldId="2147472791"/>
            <ac:picMk id="53" creationId="{6684EA68-5753-26B0-65B6-A9CC3BD4B5AC}"/>
          </ac:picMkLst>
        </pc:picChg>
        <pc:picChg chg="add mod">
          <ac:chgData name="Selvana Abdelmesih" userId="c6ab20a4-1455-4ed1-bd9f-1f7c1148a7a3" providerId="ADAL" clId="{316D6682-B735-B046-A146-79C6A452F756}" dt="2023-12-06T17:18:54.812" v="12359" actId="207"/>
          <ac:picMkLst>
            <pc:docMk/>
            <pc:sldMk cId="1572201750" sldId="2147472791"/>
            <ac:picMk id="55" creationId="{0ECF69C8-ECF6-B0C9-3351-500D978AAE9C}"/>
          </ac:picMkLst>
        </pc:picChg>
        <pc:picChg chg="add mod">
          <ac:chgData name="Selvana Abdelmesih" userId="c6ab20a4-1455-4ed1-bd9f-1f7c1148a7a3" providerId="ADAL" clId="{316D6682-B735-B046-A146-79C6A452F756}" dt="2023-12-06T17:18:51.998" v="12358" actId="207"/>
          <ac:picMkLst>
            <pc:docMk/>
            <pc:sldMk cId="1572201750" sldId="2147472791"/>
            <ac:picMk id="57" creationId="{D439CF4F-5984-4C60-C479-A8703AE54414}"/>
          </ac:picMkLst>
        </pc:picChg>
        <pc:cxnChg chg="mod">
          <ac:chgData name="Selvana Abdelmesih" userId="c6ab20a4-1455-4ed1-bd9f-1f7c1148a7a3" providerId="ADAL" clId="{316D6682-B735-B046-A146-79C6A452F756}" dt="2023-12-06T16:13:26.263" v="10898"/>
          <ac:cxnSpMkLst>
            <pc:docMk/>
            <pc:sldMk cId="1572201750" sldId="2147472791"/>
            <ac:cxnSpMk id="31" creationId="{7C85D803-0524-D047-78FF-BB411B6DD7C1}"/>
          </ac:cxnSpMkLst>
        </pc:cxnChg>
        <pc:cxnChg chg="del mod">
          <ac:chgData name="Selvana Abdelmesih" userId="c6ab20a4-1455-4ed1-bd9f-1f7c1148a7a3" providerId="ADAL" clId="{316D6682-B735-B046-A146-79C6A452F756}" dt="2023-12-06T16:13:50.846" v="10910" actId="478"/>
          <ac:cxnSpMkLst>
            <pc:docMk/>
            <pc:sldMk cId="1572201750" sldId="2147472791"/>
            <ac:cxnSpMk id="32" creationId="{4EA7AB16-276F-0F0C-E59F-C1C6BD8C1BF3}"/>
          </ac:cxnSpMkLst>
        </pc:cxnChg>
        <pc:extLst>
          <p:ext xmlns:p="http://schemas.openxmlformats.org/presentationml/2006/main" uri="{D6D511B9-2390-475A-947B-AFAB55BFBCF1}">
            <pc226:cmChg xmlns:pc226="http://schemas.microsoft.com/office/powerpoint/2022/06/main/command" chg="add del mod">
              <pc226:chgData name="Selvana Abdelmesih" userId="c6ab20a4-1455-4ed1-bd9f-1f7c1148a7a3" providerId="ADAL" clId="{316D6682-B735-B046-A146-79C6A452F756}" dt="2023-12-06T22:07:14.670" v="12516"/>
              <pc2:cmMkLst xmlns:pc2="http://schemas.microsoft.com/office/powerpoint/2019/9/main/command">
                <pc:docMk/>
                <pc:sldMk cId="1572201750" sldId="2147472791"/>
                <pc2:cmMk id="{D22C3956-8A89-7544-A93C-6DC8B7DF3A1D}"/>
              </pc2:cmMkLst>
            </pc226:cmChg>
            <pc226:cmChg xmlns:pc226="http://schemas.microsoft.com/office/powerpoint/2022/06/main/command" chg="mod">
              <pc226:chgData name="Selvana Abdelmesih" userId="c6ab20a4-1455-4ed1-bd9f-1f7c1148a7a3" providerId="ADAL" clId="{316D6682-B735-B046-A146-79C6A452F756}" dt="2023-12-06T22:09:36.260" v="12700"/>
              <pc2:cmMkLst xmlns:pc2="http://schemas.microsoft.com/office/powerpoint/2019/9/main/command">
                <pc:docMk/>
                <pc:sldMk cId="1572201750" sldId="2147472791"/>
                <pc2:cmMk id="{45F75167-91CB-3343-9BD3-71050FDA31B0}"/>
              </pc2:cmMkLst>
            </pc226:cmChg>
            <pc226:cmChg xmlns:pc226="http://schemas.microsoft.com/office/powerpoint/2022/06/main/command" chg="mod">
              <pc226:chgData name="Selvana Abdelmesih" userId="c6ab20a4-1455-4ed1-bd9f-1f7c1148a7a3" providerId="ADAL" clId="{316D6682-B735-B046-A146-79C6A452F756}" dt="2023-12-06T22:06:49.944" v="12513"/>
              <pc2:cmMkLst xmlns:pc2="http://schemas.microsoft.com/office/powerpoint/2019/9/main/command">
                <pc:docMk/>
                <pc:sldMk cId="1572201750" sldId="2147472791"/>
                <pc2:cmMk id="{B93A92DA-7045-E446-AC5A-736FD8A2B41E}"/>
              </pc2:cmMkLst>
            </pc226:cmChg>
            <pc226:cmChg xmlns:pc226="http://schemas.microsoft.com/office/powerpoint/2022/06/main/command" chg="mod">
              <pc226:chgData name="Selvana Abdelmesih" userId="c6ab20a4-1455-4ed1-bd9f-1f7c1148a7a3" providerId="ADAL" clId="{316D6682-B735-B046-A146-79C6A452F756}" dt="2023-12-06T22:12:39.564" v="12726"/>
              <pc2:cmMkLst xmlns:pc2="http://schemas.microsoft.com/office/powerpoint/2019/9/main/command">
                <pc:docMk/>
                <pc:sldMk cId="1572201750" sldId="2147472791"/>
                <pc2:cmMk id="{91DDC7E7-FD35-D14F-9522-4C415707FCE9}"/>
              </pc2:cmMkLst>
            </pc226:cmChg>
          </p:ext>
        </pc:extLst>
      </pc:sldChg>
      <pc:sldChg chg="modSp mod addCm modCm">
        <pc:chgData name="Selvana Abdelmesih" userId="c6ab20a4-1455-4ed1-bd9f-1f7c1148a7a3" providerId="ADAL" clId="{316D6682-B735-B046-A146-79C6A452F756}" dt="2023-12-07T19:19:37.387" v="14559" actId="2056"/>
        <pc:sldMkLst>
          <pc:docMk/>
          <pc:sldMk cId="2623724387" sldId="2147472794"/>
        </pc:sldMkLst>
        <pc:spChg chg="mod">
          <ac:chgData name="Selvana Abdelmesih" userId="c6ab20a4-1455-4ed1-bd9f-1f7c1148a7a3" providerId="ADAL" clId="{316D6682-B735-B046-A146-79C6A452F756}" dt="2023-12-07T15:22:31.460" v="13804" actId="20577"/>
          <ac:spMkLst>
            <pc:docMk/>
            <pc:sldMk cId="2623724387" sldId="2147472794"/>
            <ac:spMk id="47" creationId="{2DF08E09-F82B-FA8B-6536-7A9A3C416F55}"/>
          </ac:spMkLst>
        </pc:spChg>
        <pc:extLst>
          <p:ext xmlns:p="http://schemas.openxmlformats.org/presentationml/2006/main" uri="{D6D511B9-2390-475A-947B-AFAB55BFBCF1}">
            <pc226:cmChg xmlns:pc226="http://schemas.microsoft.com/office/powerpoint/2022/06/main/command" chg="add mod">
              <pc226:chgData name="Selvana Abdelmesih" userId="c6ab20a4-1455-4ed1-bd9f-1f7c1148a7a3" providerId="ADAL" clId="{316D6682-B735-B046-A146-79C6A452F756}" dt="2023-12-07T19:19:37.387" v="14559" actId="2056"/>
              <pc2:cmMkLst xmlns:pc2="http://schemas.microsoft.com/office/powerpoint/2019/9/main/command">
                <pc:docMk/>
                <pc:sldMk cId="2623724387" sldId="2147472794"/>
                <pc2:cmMk id="{6BD47A25-D548-C446-B7FB-53B84CEE800E}"/>
              </pc2:cmMkLst>
            </pc226:cmChg>
            <pc226:cmChg xmlns:pc226="http://schemas.microsoft.com/office/powerpoint/2022/06/main/command" chg="add">
              <pc226:chgData name="Selvana Abdelmesih" userId="c6ab20a4-1455-4ed1-bd9f-1f7c1148a7a3" providerId="ADAL" clId="{316D6682-B735-B046-A146-79C6A452F756}" dt="2023-12-07T15:27:29.679" v="13808"/>
              <pc2:cmMkLst xmlns:pc2="http://schemas.microsoft.com/office/powerpoint/2019/9/main/command">
                <pc:docMk/>
                <pc:sldMk cId="2623724387" sldId="2147472794"/>
                <pc2:cmMk id="{7234D4EB-F688-3B41-970A-274E4D71D4C3}"/>
              </pc2:cmMkLst>
            </pc226:cmChg>
          </p:ext>
        </pc:extLst>
      </pc:sldChg>
      <pc:sldChg chg="addSp delSp modSp new mod">
        <pc:chgData name="Selvana Abdelmesih" userId="c6ab20a4-1455-4ed1-bd9f-1f7c1148a7a3" providerId="ADAL" clId="{316D6682-B735-B046-A146-79C6A452F756}" dt="2023-12-07T16:33:20.417" v="14451" actId="1076"/>
        <pc:sldMkLst>
          <pc:docMk/>
          <pc:sldMk cId="105144584" sldId="2147472795"/>
        </pc:sldMkLst>
        <pc:spChg chg="mod">
          <ac:chgData name="Selvana Abdelmesih" userId="c6ab20a4-1455-4ed1-bd9f-1f7c1148a7a3" providerId="ADAL" clId="{316D6682-B735-B046-A146-79C6A452F756}" dt="2023-12-07T16:19:33.620" v="14307" actId="20577"/>
          <ac:spMkLst>
            <pc:docMk/>
            <pc:sldMk cId="105144584" sldId="2147472795"/>
            <ac:spMk id="2" creationId="{B160A92C-47C0-3CF0-2477-A7206AF966E9}"/>
          </ac:spMkLst>
        </pc:spChg>
        <pc:spChg chg="add del mod">
          <ac:chgData name="Selvana Abdelmesih" userId="c6ab20a4-1455-4ed1-bd9f-1f7c1148a7a3" providerId="ADAL" clId="{316D6682-B735-B046-A146-79C6A452F756}" dt="2023-12-06T20:44:42.625" v="12423" actId="478"/>
          <ac:spMkLst>
            <pc:docMk/>
            <pc:sldMk cId="105144584" sldId="2147472795"/>
            <ac:spMk id="4" creationId="{5504B764-65CA-7AE1-4CAF-A11BB429BBF9}"/>
          </ac:spMkLst>
        </pc:spChg>
        <pc:spChg chg="add del mod">
          <ac:chgData name="Selvana Abdelmesih" userId="c6ab20a4-1455-4ed1-bd9f-1f7c1148a7a3" providerId="ADAL" clId="{316D6682-B735-B046-A146-79C6A452F756}" dt="2023-12-07T16:33:12.712" v="14447" actId="478"/>
          <ac:spMkLst>
            <pc:docMk/>
            <pc:sldMk cId="105144584" sldId="2147472795"/>
            <ac:spMk id="5" creationId="{0596082D-4BF3-0BB3-06A3-60915727A28C}"/>
          </ac:spMkLst>
        </pc:spChg>
        <pc:spChg chg="add del mod">
          <ac:chgData name="Selvana Abdelmesih" userId="c6ab20a4-1455-4ed1-bd9f-1f7c1148a7a3" providerId="ADAL" clId="{316D6682-B735-B046-A146-79C6A452F756}" dt="2023-12-07T15:42:11.478" v="14067" actId="478"/>
          <ac:spMkLst>
            <pc:docMk/>
            <pc:sldMk cId="105144584" sldId="2147472795"/>
            <ac:spMk id="6" creationId="{424C5E32-7BBE-347B-6CA3-2D60C05C8BC4}"/>
          </ac:spMkLst>
        </pc:spChg>
        <pc:spChg chg="add mod">
          <ac:chgData name="Selvana Abdelmesih" userId="c6ab20a4-1455-4ed1-bd9f-1f7c1148a7a3" providerId="ADAL" clId="{316D6682-B735-B046-A146-79C6A452F756}" dt="2023-12-07T16:33:20.417" v="14451" actId="1076"/>
          <ac:spMkLst>
            <pc:docMk/>
            <pc:sldMk cId="105144584" sldId="2147472795"/>
            <ac:spMk id="7" creationId="{29DE18FA-39E3-3A2B-D903-3322E3AE0AEA}"/>
          </ac:spMkLst>
        </pc:spChg>
        <pc:picChg chg="add mod">
          <ac:chgData name="Selvana Abdelmesih" userId="c6ab20a4-1455-4ed1-bd9f-1f7c1148a7a3" providerId="ADAL" clId="{316D6682-B735-B046-A146-79C6A452F756}" dt="2023-12-07T16:33:18.229" v="14450" actId="1076"/>
          <ac:picMkLst>
            <pc:docMk/>
            <pc:sldMk cId="105144584" sldId="2147472795"/>
            <ac:picMk id="4" creationId="{28C87B58-397B-1A89-574A-FB5C6F534732}"/>
          </ac:picMkLst>
        </pc:picChg>
      </pc:sldChg>
      <pc:sldChg chg="new del">
        <pc:chgData name="Selvana Abdelmesih" userId="c6ab20a4-1455-4ed1-bd9f-1f7c1148a7a3" providerId="ADAL" clId="{316D6682-B735-B046-A146-79C6A452F756}" dt="2023-12-06T20:38:58.735" v="12380" actId="680"/>
        <pc:sldMkLst>
          <pc:docMk/>
          <pc:sldMk cId="876984240" sldId="2147472795"/>
        </pc:sldMkLst>
      </pc:sldChg>
      <pc:sldChg chg="delSp modSp add del mod">
        <pc:chgData name="Selvana Abdelmesih" userId="c6ab20a4-1455-4ed1-bd9f-1f7c1148a7a3" providerId="ADAL" clId="{316D6682-B735-B046-A146-79C6A452F756}" dt="2023-12-06T22:38:30.259" v="13120" actId="2696"/>
        <pc:sldMkLst>
          <pc:docMk/>
          <pc:sldMk cId="3608143734" sldId="2147472796"/>
        </pc:sldMkLst>
        <pc:spChg chg="mod">
          <ac:chgData name="Selvana Abdelmesih" userId="c6ab20a4-1455-4ed1-bd9f-1f7c1148a7a3" providerId="ADAL" clId="{316D6682-B735-B046-A146-79C6A452F756}" dt="2023-12-06T22:38:21.518" v="13119" actId="14100"/>
          <ac:spMkLst>
            <pc:docMk/>
            <pc:sldMk cId="3608143734" sldId="2147472796"/>
            <ac:spMk id="18" creationId="{92234518-A0F4-806B-FDDF-48EF365EEE37}"/>
          </ac:spMkLst>
        </pc:spChg>
        <pc:spChg chg="mod">
          <ac:chgData name="Selvana Abdelmesih" userId="c6ab20a4-1455-4ed1-bd9f-1f7c1148a7a3" providerId="ADAL" clId="{316D6682-B735-B046-A146-79C6A452F756}" dt="2023-12-06T22:38:19.212" v="13118" actId="1076"/>
          <ac:spMkLst>
            <pc:docMk/>
            <pc:sldMk cId="3608143734" sldId="2147472796"/>
            <ac:spMk id="19" creationId="{1EE7CBFA-A020-F470-2A26-6EFA74CDD4CD}"/>
          </ac:spMkLst>
        </pc:spChg>
        <pc:spChg chg="del">
          <ac:chgData name="Selvana Abdelmesih" userId="c6ab20a4-1455-4ed1-bd9f-1f7c1148a7a3" providerId="ADAL" clId="{316D6682-B735-B046-A146-79C6A452F756}" dt="2023-12-06T22:38:11.609" v="13116" actId="478"/>
          <ac:spMkLst>
            <pc:docMk/>
            <pc:sldMk cId="3608143734" sldId="2147472796"/>
            <ac:spMk id="26" creationId="{2C63D97C-183E-522E-FBBA-3DC612ABCE6E}"/>
          </ac:spMkLst>
        </pc:spChg>
        <pc:spChg chg="del">
          <ac:chgData name="Selvana Abdelmesih" userId="c6ab20a4-1455-4ed1-bd9f-1f7c1148a7a3" providerId="ADAL" clId="{316D6682-B735-B046-A146-79C6A452F756}" dt="2023-12-06T22:38:09.117" v="13114" actId="478"/>
          <ac:spMkLst>
            <pc:docMk/>
            <pc:sldMk cId="3608143734" sldId="2147472796"/>
            <ac:spMk id="28" creationId="{E2447764-F3AE-8583-1494-EFC6F82FAD07}"/>
          </ac:spMkLst>
        </pc:spChg>
        <pc:picChg chg="del">
          <ac:chgData name="Selvana Abdelmesih" userId="c6ab20a4-1455-4ed1-bd9f-1f7c1148a7a3" providerId="ADAL" clId="{316D6682-B735-B046-A146-79C6A452F756}" dt="2023-12-06T22:38:10.346" v="13115" actId="478"/>
          <ac:picMkLst>
            <pc:docMk/>
            <pc:sldMk cId="3608143734" sldId="2147472796"/>
            <ac:picMk id="31" creationId="{E483D066-433E-28BD-82F5-00FAF4FE74D5}"/>
          </ac:picMkLst>
        </pc:picChg>
        <pc:picChg chg="del">
          <ac:chgData name="Selvana Abdelmesih" userId="c6ab20a4-1455-4ed1-bd9f-1f7c1148a7a3" providerId="ADAL" clId="{316D6682-B735-B046-A146-79C6A452F756}" dt="2023-12-06T22:38:05.252" v="13113" actId="478"/>
          <ac:picMkLst>
            <pc:docMk/>
            <pc:sldMk cId="3608143734" sldId="2147472796"/>
            <ac:picMk id="42" creationId="{52F0A095-ACD9-656C-EB9B-5DEBCD56CA8D}"/>
          </ac:picMkLst>
        </pc:picChg>
      </pc:sldChg>
      <pc:sldChg chg="modSp mod modCm">
        <pc:chgData name="Selvana Abdelmesih" userId="c6ab20a4-1455-4ed1-bd9f-1f7c1148a7a3" providerId="ADAL" clId="{316D6682-B735-B046-A146-79C6A452F756}" dt="2023-12-07T19:19:37.387" v="14559" actId="2056"/>
        <pc:sldMkLst>
          <pc:docMk/>
          <pc:sldMk cId="4108433943" sldId="2147472798"/>
        </pc:sldMkLst>
        <pc:spChg chg="mod">
          <ac:chgData name="Selvana Abdelmesih" userId="c6ab20a4-1455-4ed1-bd9f-1f7c1148a7a3" providerId="ADAL" clId="{316D6682-B735-B046-A146-79C6A452F756}" dt="2023-12-07T15:32:18.958" v="13903" actId="20577"/>
          <ac:spMkLst>
            <pc:docMk/>
            <pc:sldMk cId="4108433943" sldId="2147472798"/>
            <ac:spMk id="2" creationId="{8D3C8856-4C12-9AC7-91AE-15AFCE52255F}"/>
          </ac:spMkLst>
        </pc:spChg>
        <pc:spChg chg="mod">
          <ac:chgData name="Selvana Abdelmesih" userId="c6ab20a4-1455-4ed1-bd9f-1f7c1148a7a3" providerId="ADAL" clId="{316D6682-B735-B046-A146-79C6A452F756}" dt="2023-12-07T15:33:16.632" v="13905" actId="113"/>
          <ac:spMkLst>
            <pc:docMk/>
            <pc:sldMk cId="4108433943" sldId="2147472798"/>
            <ac:spMk id="61" creationId="{CE610E68-596B-9C05-59A7-B76F9DB9F46F}"/>
          </ac:spMkLst>
        </pc:spChg>
        <pc:extLst>
          <p:ext xmlns:p="http://schemas.openxmlformats.org/presentationml/2006/main" uri="{D6D511B9-2390-475A-947B-AFAB55BFBCF1}">
            <pc226:cmChg xmlns:pc226="http://schemas.microsoft.com/office/powerpoint/2022/06/main/command" chg="mod">
              <pc226:chgData name="Selvana Abdelmesih" userId="c6ab20a4-1455-4ed1-bd9f-1f7c1148a7a3" providerId="ADAL" clId="{316D6682-B735-B046-A146-79C6A452F756}" dt="2023-12-07T19:19:37.387" v="14559" actId="2056"/>
              <pc2:cmMkLst xmlns:pc2="http://schemas.microsoft.com/office/powerpoint/2019/9/main/command">
                <pc:docMk/>
                <pc:sldMk cId="4108433943" sldId="2147472798"/>
                <pc2:cmMk id="{A8350B2C-FD4A-4A2D-812A-3513828E1157}"/>
              </pc2:cmMkLst>
            </pc226:cmChg>
          </p:ext>
        </pc:extLst>
      </pc:sldChg>
      <pc:sldChg chg="modSp mod">
        <pc:chgData name="Selvana Abdelmesih" userId="c6ab20a4-1455-4ed1-bd9f-1f7c1148a7a3" providerId="ADAL" clId="{316D6682-B735-B046-A146-79C6A452F756}" dt="2023-12-07T15:37:29.576" v="14032" actId="20577"/>
        <pc:sldMkLst>
          <pc:docMk/>
          <pc:sldMk cId="503959773" sldId="2147472800"/>
        </pc:sldMkLst>
        <pc:spChg chg="mod">
          <ac:chgData name="Selvana Abdelmesih" userId="c6ab20a4-1455-4ed1-bd9f-1f7c1148a7a3" providerId="ADAL" clId="{316D6682-B735-B046-A146-79C6A452F756}" dt="2023-12-07T15:33:46.706" v="13914" actId="14100"/>
          <ac:spMkLst>
            <pc:docMk/>
            <pc:sldMk cId="503959773" sldId="2147472800"/>
            <ac:spMk id="2" creationId="{AF0DDE4F-3B2E-267A-B6A2-718C26747A94}"/>
          </ac:spMkLst>
        </pc:spChg>
        <pc:spChg chg="mod">
          <ac:chgData name="Selvana Abdelmesih" userId="c6ab20a4-1455-4ed1-bd9f-1f7c1148a7a3" providerId="ADAL" clId="{316D6682-B735-B046-A146-79C6A452F756}" dt="2023-12-07T15:36:55.078" v="14000" actId="1076"/>
          <ac:spMkLst>
            <pc:docMk/>
            <pc:sldMk cId="503959773" sldId="2147472800"/>
            <ac:spMk id="15" creationId="{BF1EB8CA-5D2B-48B9-D1F1-1739D3BCF747}"/>
          </ac:spMkLst>
        </pc:spChg>
        <pc:spChg chg="mod">
          <ac:chgData name="Selvana Abdelmesih" userId="c6ab20a4-1455-4ed1-bd9f-1f7c1148a7a3" providerId="ADAL" clId="{316D6682-B735-B046-A146-79C6A452F756}" dt="2023-12-07T15:36:33.637" v="13985" actId="1076"/>
          <ac:spMkLst>
            <pc:docMk/>
            <pc:sldMk cId="503959773" sldId="2147472800"/>
            <ac:spMk id="16" creationId="{A63DB60F-DAF5-6D9B-AA11-D5320C249D15}"/>
          </ac:spMkLst>
        </pc:spChg>
        <pc:spChg chg="mod">
          <ac:chgData name="Selvana Abdelmesih" userId="c6ab20a4-1455-4ed1-bd9f-1f7c1148a7a3" providerId="ADAL" clId="{316D6682-B735-B046-A146-79C6A452F756}" dt="2023-12-07T15:37:29.576" v="14032" actId="20577"/>
          <ac:spMkLst>
            <pc:docMk/>
            <pc:sldMk cId="503959773" sldId="2147472800"/>
            <ac:spMk id="30" creationId="{81AA300D-3EA2-44E3-013E-C01BB1A403E7}"/>
          </ac:spMkLst>
        </pc:spChg>
      </pc:sldChg>
      <pc:sldChg chg="addSp modSp new mod ord">
        <pc:chgData name="Selvana Abdelmesih" userId="c6ab20a4-1455-4ed1-bd9f-1f7c1148a7a3" providerId="ADAL" clId="{316D6682-B735-B046-A146-79C6A452F756}" dt="2023-12-07T16:38:26.184" v="14551" actId="20577"/>
        <pc:sldMkLst>
          <pc:docMk/>
          <pc:sldMk cId="2896613574" sldId="2147472802"/>
        </pc:sldMkLst>
        <pc:spChg chg="mod">
          <ac:chgData name="Selvana Abdelmesih" userId="c6ab20a4-1455-4ed1-bd9f-1f7c1148a7a3" providerId="ADAL" clId="{316D6682-B735-B046-A146-79C6A452F756}" dt="2023-12-07T16:38:26.184" v="14551" actId="20577"/>
          <ac:spMkLst>
            <pc:docMk/>
            <pc:sldMk cId="2896613574" sldId="2147472802"/>
            <ac:spMk id="2" creationId="{708B9C83-9D86-80B7-9137-951DAEFC073D}"/>
          </ac:spMkLst>
        </pc:spChg>
        <pc:spChg chg="add mod">
          <ac:chgData name="Selvana Abdelmesih" userId="c6ab20a4-1455-4ed1-bd9f-1f7c1148a7a3" providerId="ADAL" clId="{316D6682-B735-B046-A146-79C6A452F756}" dt="2023-12-07T16:27:59.732" v="14411" actId="1076"/>
          <ac:spMkLst>
            <pc:docMk/>
            <pc:sldMk cId="2896613574" sldId="2147472802"/>
            <ac:spMk id="6" creationId="{1260D074-A909-CEBF-9257-D3744D7B1A49}"/>
          </ac:spMkLst>
        </pc:spChg>
        <pc:spChg chg="add mod">
          <ac:chgData name="Selvana Abdelmesih" userId="c6ab20a4-1455-4ed1-bd9f-1f7c1148a7a3" providerId="ADAL" clId="{316D6682-B735-B046-A146-79C6A452F756}" dt="2023-12-07T16:30:56.278" v="14420" actId="1076"/>
          <ac:spMkLst>
            <pc:docMk/>
            <pc:sldMk cId="2896613574" sldId="2147472802"/>
            <ac:spMk id="7" creationId="{CD261E44-4BAA-813D-3A21-4AB1EFAE5E04}"/>
          </ac:spMkLst>
        </pc:spChg>
        <pc:picChg chg="add mod">
          <ac:chgData name="Selvana Abdelmesih" userId="c6ab20a4-1455-4ed1-bd9f-1f7c1148a7a3" providerId="ADAL" clId="{316D6682-B735-B046-A146-79C6A452F756}" dt="2023-12-07T16:30:28.992" v="14415" actId="1076"/>
          <ac:picMkLst>
            <pc:docMk/>
            <pc:sldMk cId="2896613574" sldId="2147472802"/>
            <ac:picMk id="4" creationId="{64AA43ED-E205-9A68-17AA-E4AEEE17E2CA}"/>
          </ac:picMkLst>
        </pc:picChg>
        <pc:picChg chg="add mod">
          <ac:chgData name="Selvana Abdelmesih" userId="c6ab20a4-1455-4ed1-bd9f-1f7c1148a7a3" providerId="ADAL" clId="{316D6682-B735-B046-A146-79C6A452F756}" dt="2023-12-07T16:30:52.854" v="14419" actId="1076"/>
          <ac:picMkLst>
            <pc:docMk/>
            <pc:sldMk cId="2896613574" sldId="2147472802"/>
            <ac:picMk id="5" creationId="{E7A431EC-A777-51B3-B324-2CA6D5C3A7B4}"/>
          </ac:picMkLst>
        </pc:picChg>
        <pc:picChg chg="add mod">
          <ac:chgData name="Selvana Abdelmesih" userId="c6ab20a4-1455-4ed1-bd9f-1f7c1148a7a3" providerId="ADAL" clId="{316D6682-B735-B046-A146-79C6A452F756}" dt="2023-12-07T16:31:12.852" v="14424" actId="14100"/>
          <ac:picMkLst>
            <pc:docMk/>
            <pc:sldMk cId="2896613574" sldId="2147472802"/>
            <ac:picMk id="8" creationId="{0BBA512D-5894-6D80-2474-C70DEE46CD36}"/>
          </ac:picMkLst>
        </pc:picChg>
      </pc:sldChg>
      <pc:sldChg chg="addSp delSp modSp new mod">
        <pc:chgData name="Selvana Abdelmesih" userId="c6ab20a4-1455-4ed1-bd9f-1f7c1148a7a3" providerId="ADAL" clId="{316D6682-B735-B046-A146-79C6A452F756}" dt="2023-12-07T16:33:39.474" v="14453" actId="1076"/>
        <pc:sldMkLst>
          <pc:docMk/>
          <pc:sldMk cId="2758260486" sldId="2147472803"/>
        </pc:sldMkLst>
        <pc:spChg chg="mod">
          <ac:chgData name="Selvana Abdelmesih" userId="c6ab20a4-1455-4ed1-bd9f-1f7c1148a7a3" providerId="ADAL" clId="{316D6682-B735-B046-A146-79C6A452F756}" dt="2023-12-07T16:19:48.851" v="14332" actId="20577"/>
          <ac:spMkLst>
            <pc:docMk/>
            <pc:sldMk cId="2758260486" sldId="2147472803"/>
            <ac:spMk id="2" creationId="{739A7823-996B-D2FA-7C93-557A292D35D0}"/>
          </ac:spMkLst>
        </pc:spChg>
        <pc:spChg chg="add mod">
          <ac:chgData name="Selvana Abdelmesih" userId="c6ab20a4-1455-4ed1-bd9f-1f7c1148a7a3" providerId="ADAL" clId="{316D6682-B735-B046-A146-79C6A452F756}" dt="2023-12-07T16:33:39.474" v="14453" actId="1076"/>
          <ac:spMkLst>
            <pc:docMk/>
            <pc:sldMk cId="2758260486" sldId="2147472803"/>
            <ac:spMk id="4" creationId="{5019065F-15FA-3767-9749-3234496293C9}"/>
          </ac:spMkLst>
        </pc:spChg>
        <pc:spChg chg="add mod">
          <ac:chgData name="Selvana Abdelmesih" userId="c6ab20a4-1455-4ed1-bd9f-1f7c1148a7a3" providerId="ADAL" clId="{316D6682-B735-B046-A146-79C6A452F756}" dt="2023-12-07T16:32:00.077" v="14436" actId="1076"/>
          <ac:spMkLst>
            <pc:docMk/>
            <pc:sldMk cId="2758260486" sldId="2147472803"/>
            <ac:spMk id="5" creationId="{48A16221-3D14-F08E-0165-CD023AE91541}"/>
          </ac:spMkLst>
        </pc:spChg>
        <pc:picChg chg="add del mod">
          <ac:chgData name="Selvana Abdelmesih" userId="c6ab20a4-1455-4ed1-bd9f-1f7c1148a7a3" providerId="ADAL" clId="{316D6682-B735-B046-A146-79C6A452F756}" dt="2023-12-07T15:53:46.002" v="14108" actId="478"/>
          <ac:picMkLst>
            <pc:docMk/>
            <pc:sldMk cId="2758260486" sldId="2147472803"/>
            <ac:picMk id="7" creationId="{AB743BE2-7E9A-B5B3-EA0C-8FD3E27DE073}"/>
          </ac:picMkLst>
        </pc:picChg>
        <pc:picChg chg="add mod">
          <ac:chgData name="Selvana Abdelmesih" userId="c6ab20a4-1455-4ed1-bd9f-1f7c1148a7a3" providerId="ADAL" clId="{316D6682-B735-B046-A146-79C6A452F756}" dt="2023-12-07T16:31:50.417" v="14432" actId="1076"/>
          <ac:picMkLst>
            <pc:docMk/>
            <pc:sldMk cId="2758260486" sldId="2147472803"/>
            <ac:picMk id="9" creationId="{DB28F7A8-3E9F-1466-E3D0-E5A69160BB76}"/>
          </ac:picMkLst>
        </pc:picChg>
        <pc:picChg chg="add mod">
          <ac:chgData name="Selvana Abdelmesih" userId="c6ab20a4-1455-4ed1-bd9f-1f7c1148a7a3" providerId="ADAL" clId="{316D6682-B735-B046-A146-79C6A452F756}" dt="2023-12-07T16:31:57.966" v="14435" actId="1076"/>
          <ac:picMkLst>
            <pc:docMk/>
            <pc:sldMk cId="2758260486" sldId="2147472803"/>
            <ac:picMk id="11" creationId="{C7D9BEA1-1826-8CA1-8EA9-8D06DCD27200}"/>
          </ac:picMkLst>
        </pc:picChg>
      </pc:sldChg>
      <pc:sldChg chg="addSp delSp modSp add mod">
        <pc:chgData name="Selvana Abdelmesih" userId="c6ab20a4-1455-4ed1-bd9f-1f7c1148a7a3" providerId="ADAL" clId="{316D6682-B735-B046-A146-79C6A452F756}" dt="2023-12-07T16:32:18.939" v="14440" actId="1076"/>
        <pc:sldMkLst>
          <pc:docMk/>
          <pc:sldMk cId="1809008575" sldId="2147472804"/>
        </pc:sldMkLst>
        <pc:spChg chg="mod">
          <ac:chgData name="Selvana Abdelmesih" userId="c6ab20a4-1455-4ed1-bd9f-1f7c1148a7a3" providerId="ADAL" clId="{316D6682-B735-B046-A146-79C6A452F756}" dt="2023-12-07T16:19:54.082" v="14333"/>
          <ac:spMkLst>
            <pc:docMk/>
            <pc:sldMk cId="1809008575" sldId="2147472804"/>
            <ac:spMk id="2" creationId="{739A7823-996B-D2FA-7C93-557A292D35D0}"/>
          </ac:spMkLst>
        </pc:spChg>
        <pc:spChg chg="mod">
          <ac:chgData name="Selvana Abdelmesih" userId="c6ab20a4-1455-4ed1-bd9f-1f7c1148a7a3" providerId="ADAL" clId="{316D6682-B735-B046-A146-79C6A452F756}" dt="2023-12-07T16:32:16.264" v="14439" actId="1076"/>
          <ac:spMkLst>
            <pc:docMk/>
            <pc:sldMk cId="1809008575" sldId="2147472804"/>
            <ac:spMk id="4" creationId="{5019065F-15FA-3767-9749-3234496293C9}"/>
          </ac:spMkLst>
        </pc:spChg>
        <pc:spChg chg="mod">
          <ac:chgData name="Selvana Abdelmesih" userId="c6ab20a4-1455-4ed1-bd9f-1f7c1148a7a3" providerId="ADAL" clId="{316D6682-B735-B046-A146-79C6A452F756}" dt="2023-12-07T16:32:18.939" v="14440" actId="1076"/>
          <ac:spMkLst>
            <pc:docMk/>
            <pc:sldMk cId="1809008575" sldId="2147472804"/>
            <ac:spMk id="5" creationId="{48A16221-3D14-F08E-0165-CD023AE91541}"/>
          </ac:spMkLst>
        </pc:spChg>
        <pc:picChg chg="add mod">
          <ac:chgData name="Selvana Abdelmesih" userId="c6ab20a4-1455-4ed1-bd9f-1f7c1148a7a3" providerId="ADAL" clId="{316D6682-B735-B046-A146-79C6A452F756}" dt="2023-12-07T15:57:10.660" v="14169" actId="1076"/>
          <ac:picMkLst>
            <pc:docMk/>
            <pc:sldMk cId="1809008575" sldId="2147472804"/>
            <ac:picMk id="7" creationId="{287A8FE3-6160-5BA7-6BEE-A84C3949305B}"/>
          </ac:picMkLst>
        </pc:picChg>
        <pc:picChg chg="del">
          <ac:chgData name="Selvana Abdelmesih" userId="c6ab20a4-1455-4ed1-bd9f-1f7c1148a7a3" providerId="ADAL" clId="{316D6682-B735-B046-A146-79C6A452F756}" dt="2023-12-07T15:56:21.257" v="14153" actId="478"/>
          <ac:picMkLst>
            <pc:docMk/>
            <pc:sldMk cId="1809008575" sldId="2147472804"/>
            <ac:picMk id="9" creationId="{DB28F7A8-3E9F-1466-E3D0-E5A69160BB76}"/>
          </ac:picMkLst>
        </pc:picChg>
        <pc:picChg chg="add mod">
          <ac:chgData name="Selvana Abdelmesih" userId="c6ab20a4-1455-4ed1-bd9f-1f7c1148a7a3" providerId="ADAL" clId="{316D6682-B735-B046-A146-79C6A452F756}" dt="2023-12-07T16:32:13.540" v="14438" actId="1076"/>
          <ac:picMkLst>
            <pc:docMk/>
            <pc:sldMk cId="1809008575" sldId="2147472804"/>
            <ac:picMk id="10" creationId="{E6ABF4D8-1D86-28E3-9343-163730AD68F6}"/>
          </ac:picMkLst>
        </pc:picChg>
        <pc:picChg chg="del">
          <ac:chgData name="Selvana Abdelmesih" userId="c6ab20a4-1455-4ed1-bd9f-1f7c1148a7a3" providerId="ADAL" clId="{316D6682-B735-B046-A146-79C6A452F756}" dt="2023-12-07T15:56:21.830" v="14154" actId="478"/>
          <ac:picMkLst>
            <pc:docMk/>
            <pc:sldMk cId="1809008575" sldId="2147472804"/>
            <ac:picMk id="11" creationId="{C7D9BEA1-1826-8CA1-8EA9-8D06DCD27200}"/>
          </ac:picMkLst>
        </pc:picChg>
      </pc:sldChg>
      <pc:sldChg chg="addSp delSp modSp new del mod">
        <pc:chgData name="Selvana Abdelmesih" userId="c6ab20a4-1455-4ed1-bd9f-1f7c1148a7a3" providerId="ADAL" clId="{316D6682-B735-B046-A146-79C6A452F756}" dt="2023-12-07T19:19:47.908" v="14560" actId="2696"/>
        <pc:sldMkLst>
          <pc:docMk/>
          <pc:sldMk cId="1491428860" sldId="2147472805"/>
        </pc:sldMkLst>
        <pc:spChg chg="mod">
          <ac:chgData name="Selvana Abdelmesih" userId="c6ab20a4-1455-4ed1-bd9f-1f7c1148a7a3" providerId="ADAL" clId="{316D6682-B735-B046-A146-79C6A452F756}" dt="2023-12-07T16:38:10.956" v="14536" actId="20577"/>
          <ac:spMkLst>
            <pc:docMk/>
            <pc:sldMk cId="1491428860" sldId="2147472805"/>
            <ac:spMk id="2" creationId="{1B780EB9-0FB2-A28B-1FF2-DD86886DCC79}"/>
          </ac:spMkLst>
        </pc:spChg>
        <pc:spChg chg="add del mod">
          <ac:chgData name="Selvana Abdelmesih" userId="c6ab20a4-1455-4ed1-bd9f-1f7c1148a7a3" providerId="ADAL" clId="{316D6682-B735-B046-A146-79C6A452F756}" dt="2023-12-07T16:37:00.952" v="14476"/>
          <ac:spMkLst>
            <pc:docMk/>
            <pc:sldMk cId="1491428860" sldId="2147472805"/>
            <ac:spMk id="4" creationId="{8B74AB36-FC6F-7C97-253D-938E43878A23}"/>
          </ac:spMkLst>
        </pc:spChg>
        <pc:picChg chg="add mod">
          <ac:chgData name="Selvana Abdelmesih" userId="c6ab20a4-1455-4ed1-bd9f-1f7c1148a7a3" providerId="ADAL" clId="{316D6682-B735-B046-A146-79C6A452F756}" dt="2023-12-07T17:02:15.376" v="14557"/>
          <ac:picMkLst>
            <pc:docMk/>
            <pc:sldMk cId="1491428860" sldId="2147472805"/>
            <ac:picMk id="5" creationId="{C57809EF-977D-6960-421E-4EA648E301D1}"/>
          </ac:picMkLst>
        </pc:picChg>
      </pc:sldChg>
      <pc:sldMasterChg chg="delSldLayout">
        <pc:chgData name="Selvana Abdelmesih" userId="c6ab20a4-1455-4ed1-bd9f-1f7c1148a7a3" providerId="ADAL" clId="{316D6682-B735-B046-A146-79C6A452F756}" dt="2023-12-06T04:26:07.844" v="10670" actId="2696"/>
        <pc:sldMasterMkLst>
          <pc:docMk/>
          <pc:sldMasterMk cId="898807026" sldId="2147483648"/>
        </pc:sldMasterMkLst>
        <pc:sldLayoutChg chg="del">
          <pc:chgData name="Selvana Abdelmesih" userId="c6ab20a4-1455-4ed1-bd9f-1f7c1148a7a3" providerId="ADAL" clId="{316D6682-B735-B046-A146-79C6A452F756}" dt="2023-12-04T15:41:15.615" v="5011" actId="2696"/>
          <pc:sldLayoutMkLst>
            <pc:docMk/>
            <pc:sldMasterMk cId="898807026" sldId="2147483648"/>
            <pc:sldLayoutMk cId="1150844332" sldId="2147483680"/>
          </pc:sldLayoutMkLst>
        </pc:sldLayoutChg>
        <pc:sldLayoutChg chg="del">
          <pc:chgData name="Selvana Abdelmesih" userId="c6ab20a4-1455-4ed1-bd9f-1f7c1148a7a3" providerId="ADAL" clId="{316D6682-B735-B046-A146-79C6A452F756}" dt="2023-12-06T04:26:07.844" v="10670" actId="2696"/>
          <pc:sldLayoutMkLst>
            <pc:docMk/>
            <pc:sldMasterMk cId="898807026" sldId="2147483648"/>
            <pc:sldLayoutMk cId="3275133992" sldId="2147483680"/>
          </pc:sldLayoutMkLst>
        </pc:sldLayoutChg>
        <pc:sldLayoutChg chg="del">
          <pc:chgData name="Selvana Abdelmesih" userId="c6ab20a4-1455-4ed1-bd9f-1f7c1148a7a3" providerId="ADAL" clId="{316D6682-B735-B046-A146-79C6A452F756}" dt="2023-12-05T19:53:22.990" v="9069" actId="2696"/>
          <pc:sldLayoutMkLst>
            <pc:docMk/>
            <pc:sldMasterMk cId="898807026" sldId="2147483648"/>
            <pc:sldLayoutMk cId="3668820057" sldId="2147483680"/>
          </pc:sldLayoutMkLst>
        </pc:sldLayoutChg>
      </pc:sldMasterChg>
      <pc:sldMasterChg chg="del delSldLayout">
        <pc:chgData name="Selvana Abdelmesih" userId="c6ab20a4-1455-4ed1-bd9f-1f7c1148a7a3" providerId="ADAL" clId="{316D6682-B735-B046-A146-79C6A452F756}" dt="2023-12-05T21:42:52.908" v="10307" actId="2696"/>
        <pc:sldMasterMkLst>
          <pc:docMk/>
          <pc:sldMasterMk cId="1743722049" sldId="2147483663"/>
        </pc:sldMasterMkLst>
        <pc:sldLayoutChg chg="del">
          <pc:chgData name="Selvana Abdelmesih" userId="c6ab20a4-1455-4ed1-bd9f-1f7c1148a7a3" providerId="ADAL" clId="{316D6682-B735-B046-A146-79C6A452F756}" dt="2023-12-05T21:42:52.908" v="10307" actId="2696"/>
          <pc:sldLayoutMkLst>
            <pc:docMk/>
            <pc:sldMasterMk cId="1743722049" sldId="2147483663"/>
            <pc:sldLayoutMk cId="1975128469" sldId="2147483664"/>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2946078975" sldId="2147483665"/>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4059347971" sldId="2147483666"/>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1468413957" sldId="2147483667"/>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1076511549" sldId="2147483668"/>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1136903651" sldId="2147483669"/>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127278569" sldId="2147483670"/>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4130263145" sldId="2147483671"/>
          </pc:sldLayoutMkLst>
        </pc:sldLayoutChg>
        <pc:sldLayoutChg chg="del">
          <pc:chgData name="Selvana Abdelmesih" userId="c6ab20a4-1455-4ed1-bd9f-1f7c1148a7a3" providerId="ADAL" clId="{316D6682-B735-B046-A146-79C6A452F756}" dt="2023-12-05T21:42:52.908" v="10307" actId="2696"/>
          <pc:sldLayoutMkLst>
            <pc:docMk/>
            <pc:sldMasterMk cId="1743722049" sldId="2147483663"/>
            <pc:sldLayoutMk cId="2600304232" sldId="2147483672"/>
          </pc:sldLayoutMkLst>
        </pc:sldLayoutChg>
      </pc:sldMasterChg>
    </pc:docChg>
  </pc:docChgLst>
  <pc:docChgLst>
    <pc:chgData name="Meredith Greayer" userId="S::mgreayer@umass.edu::84916543-a197-4c6d-a317-c88e11e357c5" providerId="AD" clId="Web-{DDC1BBC4-ABB4-0EB6-3AD1-D79F20C16837}"/>
    <pc:docChg chg="addSld delSld modSld">
      <pc:chgData name="Meredith Greayer" userId="S::mgreayer@umass.edu::84916543-a197-4c6d-a317-c88e11e357c5" providerId="AD" clId="Web-{DDC1BBC4-ABB4-0EB6-3AD1-D79F20C16837}" dt="2023-12-04T02:18:25.027" v="18" actId="14100"/>
      <pc:docMkLst>
        <pc:docMk/>
      </pc:docMkLst>
      <pc:sldChg chg="modSp">
        <pc:chgData name="Meredith Greayer" userId="S::mgreayer@umass.edu::84916543-a197-4c6d-a317-c88e11e357c5" providerId="AD" clId="Web-{DDC1BBC4-ABB4-0EB6-3AD1-D79F20C16837}" dt="2023-12-04T02:18:25.027" v="18" actId="14100"/>
        <pc:sldMkLst>
          <pc:docMk/>
          <pc:sldMk cId="2784992018" sldId="2147375368"/>
        </pc:sldMkLst>
        <pc:spChg chg="mod">
          <ac:chgData name="Meredith Greayer" userId="S::mgreayer@umass.edu::84916543-a197-4c6d-a317-c88e11e357c5" providerId="AD" clId="Web-{DDC1BBC4-ABB4-0EB6-3AD1-D79F20C16837}" dt="2023-12-04T02:18:25.027" v="18" actId="14100"/>
          <ac:spMkLst>
            <pc:docMk/>
            <pc:sldMk cId="2784992018" sldId="2147375368"/>
            <ac:spMk id="5" creationId="{58DB01A4-F000-BF1B-5D66-8B7EED4D70B6}"/>
          </ac:spMkLst>
        </pc:spChg>
      </pc:sldChg>
      <pc:sldChg chg="new del">
        <pc:chgData name="Meredith Greayer" userId="S::mgreayer@umass.edu::84916543-a197-4c6d-a317-c88e11e357c5" providerId="AD" clId="Web-{DDC1BBC4-ABB4-0EB6-3AD1-D79F20C16837}" dt="2023-12-04T02:16:54.850" v="2"/>
        <pc:sldMkLst>
          <pc:docMk/>
          <pc:sldMk cId="3440645239" sldId="2147472769"/>
        </pc:sldMkLst>
      </pc:sldChg>
      <pc:sldChg chg="addSp delSp modSp add replId">
        <pc:chgData name="Meredith Greayer" userId="S::mgreayer@umass.edu::84916543-a197-4c6d-a317-c88e11e357c5" providerId="AD" clId="Web-{DDC1BBC4-ABB4-0EB6-3AD1-D79F20C16837}" dt="2023-12-04T02:18:02.369" v="13" actId="1076"/>
        <pc:sldMkLst>
          <pc:docMk/>
          <pc:sldMk cId="401245945" sldId="2147472770"/>
        </pc:sldMkLst>
        <pc:picChg chg="add mod">
          <ac:chgData name="Meredith Greayer" userId="S::mgreayer@umass.edu::84916543-a197-4c6d-a317-c88e11e357c5" providerId="AD" clId="Web-{DDC1BBC4-ABB4-0EB6-3AD1-D79F20C16837}" dt="2023-12-04T02:18:02.369" v="13" actId="1076"/>
          <ac:picMkLst>
            <pc:docMk/>
            <pc:sldMk cId="401245945" sldId="2147472770"/>
            <ac:picMk id="5" creationId="{678DC7A7-989F-F603-76D5-A2311E888035}"/>
          </ac:picMkLst>
        </pc:picChg>
        <pc:picChg chg="del">
          <ac:chgData name="Meredith Greayer" userId="S::mgreayer@umass.edu::84916543-a197-4c6d-a317-c88e11e357c5" providerId="AD" clId="Web-{DDC1BBC4-ABB4-0EB6-3AD1-D79F20C16837}" dt="2023-12-04T02:16:57.491" v="3"/>
          <ac:picMkLst>
            <pc:docMk/>
            <pc:sldMk cId="401245945" sldId="2147472770"/>
            <ac:picMk id="6" creationId="{62227728-3D08-CD22-50DD-85D33F0F6F94}"/>
          </ac:picMkLst>
        </pc:picChg>
        <pc:picChg chg="add del">
          <ac:chgData name="Meredith Greayer" userId="S::mgreayer@umass.edu::84916543-a197-4c6d-a317-c88e11e357c5" providerId="AD" clId="Web-{DDC1BBC4-ABB4-0EB6-3AD1-D79F20C16837}" dt="2023-12-04T02:17:20.492" v="7"/>
          <ac:picMkLst>
            <pc:docMk/>
            <pc:sldMk cId="401245945" sldId="2147472770"/>
            <ac:picMk id="11" creationId="{8C63D557-E865-EEB3-3295-83185B4F6006}"/>
          </ac:picMkLst>
        </pc:picChg>
      </pc:sldChg>
      <pc:sldChg chg="addSp delSp modSp add replId">
        <pc:chgData name="Meredith Greayer" userId="S::mgreayer@umass.edu::84916543-a197-4c6d-a317-c88e11e357c5" providerId="AD" clId="Web-{DDC1BBC4-ABB4-0EB6-3AD1-D79F20C16837}" dt="2023-12-04T02:17:59.338" v="12" actId="1076"/>
        <pc:sldMkLst>
          <pc:docMk/>
          <pc:sldMk cId="4019620554" sldId="2147472771"/>
        </pc:sldMkLst>
        <pc:picChg chg="del">
          <ac:chgData name="Meredith Greayer" userId="S::mgreayer@umass.edu::84916543-a197-4c6d-a317-c88e11e357c5" providerId="AD" clId="Web-{DDC1BBC4-ABB4-0EB6-3AD1-D79F20C16837}" dt="2023-12-04T02:17:42.274" v="9"/>
          <ac:picMkLst>
            <pc:docMk/>
            <pc:sldMk cId="4019620554" sldId="2147472771"/>
            <ac:picMk id="5" creationId="{678DC7A7-989F-F603-76D5-A2311E888035}"/>
          </ac:picMkLst>
        </pc:picChg>
        <pc:picChg chg="add mod">
          <ac:chgData name="Meredith Greayer" userId="S::mgreayer@umass.edu::84916543-a197-4c6d-a317-c88e11e357c5" providerId="AD" clId="Web-{DDC1BBC4-ABB4-0EB6-3AD1-D79F20C16837}" dt="2023-12-04T02:17:59.338" v="12" actId="1076"/>
          <ac:picMkLst>
            <pc:docMk/>
            <pc:sldMk cId="4019620554" sldId="2147472771"/>
            <ac:picMk id="6" creationId="{A5CBB2E7-7443-2986-283E-9EC51BF5CA28}"/>
          </ac:picMkLst>
        </pc:picChg>
      </pc:sldChg>
    </pc:docChg>
  </pc:docChgLst>
  <pc:docChgLst>
    <pc:chgData name="James Stevens" userId="0c12d8e9-61f3-4835-9d00-e483aa80e4d2" providerId="ADAL" clId="{D99852D9-EE8F-4D5B-AACE-DCC696D7FE17}"/>
    <pc:docChg chg="undo custSel addSld delSld modSld">
      <pc:chgData name="James Stevens" userId="0c12d8e9-61f3-4835-9d00-e483aa80e4d2" providerId="ADAL" clId="{D99852D9-EE8F-4D5B-AACE-DCC696D7FE17}" dt="2023-12-07T20:19:23.438" v="704" actId="2056"/>
      <pc:docMkLst>
        <pc:docMk/>
      </pc:docMkLst>
      <pc:sldChg chg="addCm">
        <pc:chgData name="James Stevens" userId="0c12d8e9-61f3-4835-9d00-e483aa80e4d2" providerId="ADAL" clId="{D99852D9-EE8F-4D5B-AACE-DCC696D7FE17}" dt="2023-12-07T16:19:03.728" v="701"/>
        <pc:sldMkLst>
          <pc:docMk/>
          <pc:sldMk cId="1154831617" sldId="2147375357"/>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19:03.728" v="701"/>
              <pc2:cmMkLst xmlns:pc2="http://schemas.microsoft.com/office/powerpoint/2019/9/main/command">
                <pc:docMk/>
                <pc:sldMk cId="1154831617" sldId="2147375357"/>
                <pc2:cmMk id="{D9000AF6-958F-4558-8121-841E63431134}"/>
              </pc2:cmMkLst>
            </pc226:cmChg>
          </p:ext>
        </pc:extLst>
      </pc:sldChg>
      <pc:sldChg chg="addCm">
        <pc:chgData name="James Stevens" userId="0c12d8e9-61f3-4835-9d00-e483aa80e4d2" providerId="ADAL" clId="{D99852D9-EE8F-4D5B-AACE-DCC696D7FE17}" dt="2023-12-04T16:36:02.615" v="2"/>
        <pc:sldMkLst>
          <pc:docMk/>
          <pc:sldMk cId="2579995681" sldId="2147375358"/>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4T16:36:02.615" v="2"/>
              <pc2:cmMkLst xmlns:pc2="http://schemas.microsoft.com/office/powerpoint/2019/9/main/command">
                <pc:docMk/>
                <pc:sldMk cId="2579995681" sldId="2147375358"/>
                <pc2:cmMk id="{E59BA905-DBA0-4F2A-A849-26F936060D3D}"/>
              </pc2:cmMkLst>
            </pc226:cmChg>
          </p:ext>
        </pc:extLst>
      </pc:sldChg>
      <pc:sldChg chg="addSp delSp modSp mod">
        <pc:chgData name="James Stevens" userId="0c12d8e9-61f3-4835-9d00-e483aa80e4d2" providerId="ADAL" clId="{D99852D9-EE8F-4D5B-AACE-DCC696D7FE17}" dt="2023-12-04T17:33:56.255" v="564" actId="20577"/>
        <pc:sldMkLst>
          <pc:docMk/>
          <pc:sldMk cId="160076629" sldId="2147375361"/>
        </pc:sldMkLst>
        <pc:spChg chg="mod">
          <ac:chgData name="James Stevens" userId="0c12d8e9-61f3-4835-9d00-e483aa80e4d2" providerId="ADAL" clId="{D99852D9-EE8F-4D5B-AACE-DCC696D7FE17}" dt="2023-12-04T17:27:42.099" v="152" actId="20577"/>
          <ac:spMkLst>
            <pc:docMk/>
            <pc:sldMk cId="160076629" sldId="2147375361"/>
            <ac:spMk id="2" creationId="{03B7E43F-E36B-450C-6973-6E7CE05BE311}"/>
          </ac:spMkLst>
        </pc:spChg>
        <pc:spChg chg="add mod">
          <ac:chgData name="James Stevens" userId="0c12d8e9-61f3-4835-9d00-e483aa80e4d2" providerId="ADAL" clId="{D99852D9-EE8F-4D5B-AACE-DCC696D7FE17}" dt="2023-12-04T17:29:00.840" v="409" actId="20577"/>
          <ac:spMkLst>
            <pc:docMk/>
            <pc:sldMk cId="160076629" sldId="2147375361"/>
            <ac:spMk id="4" creationId="{35E56A46-8A55-510F-52A2-85663B9FAE46}"/>
          </ac:spMkLst>
        </pc:spChg>
        <pc:spChg chg="add del mod">
          <ac:chgData name="James Stevens" userId="0c12d8e9-61f3-4835-9d00-e483aa80e4d2" providerId="ADAL" clId="{D99852D9-EE8F-4D5B-AACE-DCC696D7FE17}" dt="2023-12-04T17:29:31.200" v="414" actId="478"/>
          <ac:spMkLst>
            <pc:docMk/>
            <pc:sldMk cId="160076629" sldId="2147375361"/>
            <ac:spMk id="5" creationId="{B87569F3-916C-AD66-3142-A6D6647DA055}"/>
          </ac:spMkLst>
        </pc:spChg>
        <pc:spChg chg="add del mod">
          <ac:chgData name="James Stevens" userId="0c12d8e9-61f3-4835-9d00-e483aa80e4d2" providerId="ADAL" clId="{D99852D9-EE8F-4D5B-AACE-DCC696D7FE17}" dt="2023-12-04T17:29:31.200" v="414" actId="478"/>
          <ac:spMkLst>
            <pc:docMk/>
            <pc:sldMk cId="160076629" sldId="2147375361"/>
            <ac:spMk id="6" creationId="{4B4FF1C4-F579-E58B-55F8-062164FEF2B8}"/>
          </ac:spMkLst>
        </pc:spChg>
        <pc:spChg chg="add mod">
          <ac:chgData name="James Stevens" userId="0c12d8e9-61f3-4835-9d00-e483aa80e4d2" providerId="ADAL" clId="{D99852D9-EE8F-4D5B-AACE-DCC696D7FE17}" dt="2023-12-04T17:31:09.219" v="423" actId="207"/>
          <ac:spMkLst>
            <pc:docMk/>
            <pc:sldMk cId="160076629" sldId="2147375361"/>
            <ac:spMk id="7" creationId="{D421D42B-20DE-0D22-FAF1-43FE8CD1B31A}"/>
          </ac:spMkLst>
        </pc:spChg>
        <pc:spChg chg="add mod">
          <ac:chgData name="James Stevens" userId="0c12d8e9-61f3-4835-9d00-e483aa80e4d2" providerId="ADAL" clId="{D99852D9-EE8F-4D5B-AACE-DCC696D7FE17}" dt="2023-12-04T17:31:19.008" v="424" actId="207"/>
          <ac:spMkLst>
            <pc:docMk/>
            <pc:sldMk cId="160076629" sldId="2147375361"/>
            <ac:spMk id="8" creationId="{E50A7300-D2AD-273F-F22A-204050E96C21}"/>
          </ac:spMkLst>
        </pc:spChg>
        <pc:spChg chg="add mod">
          <ac:chgData name="James Stevens" userId="0c12d8e9-61f3-4835-9d00-e483aa80e4d2" providerId="ADAL" clId="{D99852D9-EE8F-4D5B-AACE-DCC696D7FE17}" dt="2023-12-04T17:31:39.495" v="425" actId="207"/>
          <ac:spMkLst>
            <pc:docMk/>
            <pc:sldMk cId="160076629" sldId="2147375361"/>
            <ac:spMk id="9" creationId="{7B9AD21F-97A4-B849-A462-422DA59D03F8}"/>
          </ac:spMkLst>
        </pc:spChg>
        <pc:spChg chg="add mod">
          <ac:chgData name="James Stevens" userId="0c12d8e9-61f3-4835-9d00-e483aa80e4d2" providerId="ADAL" clId="{D99852D9-EE8F-4D5B-AACE-DCC696D7FE17}" dt="2023-12-04T17:30:19.624" v="420" actId="1076"/>
          <ac:spMkLst>
            <pc:docMk/>
            <pc:sldMk cId="160076629" sldId="2147375361"/>
            <ac:spMk id="10" creationId="{5A23F742-93BE-E84F-45C7-E466EFBE8E02}"/>
          </ac:spMkLst>
        </pc:spChg>
        <pc:spChg chg="add mod">
          <ac:chgData name="James Stevens" userId="0c12d8e9-61f3-4835-9d00-e483aa80e4d2" providerId="ADAL" clId="{D99852D9-EE8F-4D5B-AACE-DCC696D7FE17}" dt="2023-12-04T17:30:19.624" v="420" actId="1076"/>
          <ac:spMkLst>
            <pc:docMk/>
            <pc:sldMk cId="160076629" sldId="2147375361"/>
            <ac:spMk id="11" creationId="{F1B85069-B2DC-FB0A-A352-D017227EE0F7}"/>
          </ac:spMkLst>
        </pc:spChg>
        <pc:spChg chg="add mod">
          <ac:chgData name="James Stevens" userId="0c12d8e9-61f3-4835-9d00-e483aa80e4d2" providerId="ADAL" clId="{D99852D9-EE8F-4D5B-AACE-DCC696D7FE17}" dt="2023-12-04T17:30:19.624" v="420" actId="1076"/>
          <ac:spMkLst>
            <pc:docMk/>
            <pc:sldMk cId="160076629" sldId="2147375361"/>
            <ac:spMk id="12" creationId="{3B1A90DE-F306-1FEE-78A7-40FAAD9F83AF}"/>
          </ac:spMkLst>
        </pc:spChg>
        <pc:spChg chg="add del mod">
          <ac:chgData name="James Stevens" userId="0c12d8e9-61f3-4835-9d00-e483aa80e4d2" providerId="ADAL" clId="{D99852D9-EE8F-4D5B-AACE-DCC696D7FE17}" dt="2023-12-04T17:32:51.219" v="466" actId="478"/>
          <ac:spMkLst>
            <pc:docMk/>
            <pc:sldMk cId="160076629" sldId="2147375361"/>
            <ac:spMk id="13" creationId="{22103269-1D92-AE15-7FDF-4027CA1F3D3D}"/>
          </ac:spMkLst>
        </pc:spChg>
        <pc:spChg chg="mod">
          <ac:chgData name="James Stevens" userId="0c12d8e9-61f3-4835-9d00-e483aa80e4d2" providerId="ADAL" clId="{D99852D9-EE8F-4D5B-AACE-DCC696D7FE17}" dt="2023-12-04T17:32:19.455" v="427"/>
          <ac:spMkLst>
            <pc:docMk/>
            <pc:sldMk cId="160076629" sldId="2147375361"/>
            <ac:spMk id="15" creationId="{4D2B022F-8298-0C98-4567-02F30728081D}"/>
          </ac:spMkLst>
        </pc:spChg>
        <pc:spChg chg="mod">
          <ac:chgData name="James Stevens" userId="0c12d8e9-61f3-4835-9d00-e483aa80e4d2" providerId="ADAL" clId="{D99852D9-EE8F-4D5B-AACE-DCC696D7FE17}" dt="2023-12-04T17:32:19.455" v="427"/>
          <ac:spMkLst>
            <pc:docMk/>
            <pc:sldMk cId="160076629" sldId="2147375361"/>
            <ac:spMk id="16" creationId="{CC42B4CB-C728-EE3C-607A-8D9D92A10763}"/>
          </ac:spMkLst>
        </pc:spChg>
        <pc:spChg chg="mod">
          <ac:chgData name="James Stevens" userId="0c12d8e9-61f3-4835-9d00-e483aa80e4d2" providerId="ADAL" clId="{D99852D9-EE8F-4D5B-AACE-DCC696D7FE17}" dt="2023-12-04T17:32:19.455" v="427"/>
          <ac:spMkLst>
            <pc:docMk/>
            <pc:sldMk cId="160076629" sldId="2147375361"/>
            <ac:spMk id="17" creationId="{6D2CFBFC-9BC9-0C12-BC14-4C165FD10383}"/>
          </ac:spMkLst>
        </pc:spChg>
        <pc:spChg chg="mod">
          <ac:chgData name="James Stevens" userId="0c12d8e9-61f3-4835-9d00-e483aa80e4d2" providerId="ADAL" clId="{D99852D9-EE8F-4D5B-AACE-DCC696D7FE17}" dt="2023-12-04T17:32:19.455" v="427"/>
          <ac:spMkLst>
            <pc:docMk/>
            <pc:sldMk cId="160076629" sldId="2147375361"/>
            <ac:spMk id="19" creationId="{B08F2C90-BA57-CF4A-D646-A0DB184E463E}"/>
          </ac:spMkLst>
        </pc:spChg>
        <pc:spChg chg="mod">
          <ac:chgData name="James Stevens" userId="0c12d8e9-61f3-4835-9d00-e483aa80e4d2" providerId="ADAL" clId="{D99852D9-EE8F-4D5B-AACE-DCC696D7FE17}" dt="2023-12-04T17:32:19.455" v="427"/>
          <ac:spMkLst>
            <pc:docMk/>
            <pc:sldMk cId="160076629" sldId="2147375361"/>
            <ac:spMk id="20" creationId="{4CD56157-D309-305A-2BCE-E93F9C09A1D0}"/>
          </ac:spMkLst>
        </pc:spChg>
        <pc:spChg chg="mod">
          <ac:chgData name="James Stevens" userId="0c12d8e9-61f3-4835-9d00-e483aa80e4d2" providerId="ADAL" clId="{D99852D9-EE8F-4D5B-AACE-DCC696D7FE17}" dt="2023-12-04T17:32:19.455" v="427"/>
          <ac:spMkLst>
            <pc:docMk/>
            <pc:sldMk cId="160076629" sldId="2147375361"/>
            <ac:spMk id="22" creationId="{20F8BC89-A272-C08C-4736-8EB3B6BDB0A2}"/>
          </ac:spMkLst>
        </pc:spChg>
        <pc:spChg chg="mod">
          <ac:chgData name="James Stevens" userId="0c12d8e9-61f3-4835-9d00-e483aa80e4d2" providerId="ADAL" clId="{D99852D9-EE8F-4D5B-AACE-DCC696D7FE17}" dt="2023-12-04T17:32:19.455" v="427"/>
          <ac:spMkLst>
            <pc:docMk/>
            <pc:sldMk cId="160076629" sldId="2147375361"/>
            <ac:spMk id="23" creationId="{174630E3-4D6B-6D9C-D509-152AA90D404C}"/>
          </ac:spMkLst>
        </pc:spChg>
        <pc:spChg chg="mod">
          <ac:chgData name="James Stevens" userId="0c12d8e9-61f3-4835-9d00-e483aa80e4d2" providerId="ADAL" clId="{D99852D9-EE8F-4D5B-AACE-DCC696D7FE17}" dt="2023-12-04T17:32:19.455" v="427"/>
          <ac:spMkLst>
            <pc:docMk/>
            <pc:sldMk cId="160076629" sldId="2147375361"/>
            <ac:spMk id="25" creationId="{7FB513CE-8986-CCBB-7335-971A07E8805B}"/>
          </ac:spMkLst>
        </pc:spChg>
        <pc:spChg chg="mod">
          <ac:chgData name="James Stevens" userId="0c12d8e9-61f3-4835-9d00-e483aa80e4d2" providerId="ADAL" clId="{D99852D9-EE8F-4D5B-AACE-DCC696D7FE17}" dt="2023-12-04T17:32:19.455" v="427"/>
          <ac:spMkLst>
            <pc:docMk/>
            <pc:sldMk cId="160076629" sldId="2147375361"/>
            <ac:spMk id="26" creationId="{7BCFF924-779F-7555-966C-B4DFB5CC0A84}"/>
          </ac:spMkLst>
        </pc:spChg>
        <pc:spChg chg="mod">
          <ac:chgData name="James Stevens" userId="0c12d8e9-61f3-4835-9d00-e483aa80e4d2" providerId="ADAL" clId="{D99852D9-EE8F-4D5B-AACE-DCC696D7FE17}" dt="2023-12-04T17:32:19.455" v="427"/>
          <ac:spMkLst>
            <pc:docMk/>
            <pc:sldMk cId="160076629" sldId="2147375361"/>
            <ac:spMk id="28" creationId="{A535FF36-5BF6-8C53-FDF6-B21441D3D7AD}"/>
          </ac:spMkLst>
        </pc:spChg>
        <pc:spChg chg="mod">
          <ac:chgData name="James Stevens" userId="0c12d8e9-61f3-4835-9d00-e483aa80e4d2" providerId="ADAL" clId="{D99852D9-EE8F-4D5B-AACE-DCC696D7FE17}" dt="2023-12-04T17:32:19.455" v="427"/>
          <ac:spMkLst>
            <pc:docMk/>
            <pc:sldMk cId="160076629" sldId="2147375361"/>
            <ac:spMk id="29" creationId="{8BEC8AA5-BCA4-2206-B84A-DAAF77C34F3B}"/>
          </ac:spMkLst>
        </pc:spChg>
        <pc:spChg chg="mod">
          <ac:chgData name="James Stevens" userId="0c12d8e9-61f3-4835-9d00-e483aa80e4d2" providerId="ADAL" clId="{D99852D9-EE8F-4D5B-AACE-DCC696D7FE17}" dt="2023-12-04T17:32:19.455" v="427"/>
          <ac:spMkLst>
            <pc:docMk/>
            <pc:sldMk cId="160076629" sldId="2147375361"/>
            <ac:spMk id="30" creationId="{3716CE45-6FDC-0C8B-E694-1B3575CECE26}"/>
          </ac:spMkLst>
        </pc:spChg>
        <pc:spChg chg="mod">
          <ac:chgData name="James Stevens" userId="0c12d8e9-61f3-4835-9d00-e483aa80e4d2" providerId="ADAL" clId="{D99852D9-EE8F-4D5B-AACE-DCC696D7FE17}" dt="2023-12-04T17:32:19.455" v="427"/>
          <ac:spMkLst>
            <pc:docMk/>
            <pc:sldMk cId="160076629" sldId="2147375361"/>
            <ac:spMk id="32" creationId="{B2EA7629-D26E-BB77-6C49-D09685712005}"/>
          </ac:spMkLst>
        </pc:spChg>
        <pc:spChg chg="mod">
          <ac:chgData name="James Stevens" userId="0c12d8e9-61f3-4835-9d00-e483aa80e4d2" providerId="ADAL" clId="{D99852D9-EE8F-4D5B-AACE-DCC696D7FE17}" dt="2023-12-04T17:32:19.455" v="427"/>
          <ac:spMkLst>
            <pc:docMk/>
            <pc:sldMk cId="160076629" sldId="2147375361"/>
            <ac:spMk id="33" creationId="{FFCF572C-DD4F-5C93-52D4-451EFEC97345}"/>
          </ac:spMkLst>
        </pc:spChg>
        <pc:spChg chg="mod">
          <ac:chgData name="James Stevens" userId="0c12d8e9-61f3-4835-9d00-e483aa80e4d2" providerId="ADAL" clId="{D99852D9-EE8F-4D5B-AACE-DCC696D7FE17}" dt="2023-12-04T17:32:19.455" v="427"/>
          <ac:spMkLst>
            <pc:docMk/>
            <pc:sldMk cId="160076629" sldId="2147375361"/>
            <ac:spMk id="34" creationId="{0550C08C-0129-FB76-9480-9D35643EE43D}"/>
          </ac:spMkLst>
        </pc:spChg>
        <pc:spChg chg="mod">
          <ac:chgData name="James Stevens" userId="0c12d8e9-61f3-4835-9d00-e483aa80e4d2" providerId="ADAL" clId="{D99852D9-EE8F-4D5B-AACE-DCC696D7FE17}" dt="2023-12-04T17:32:19.455" v="427"/>
          <ac:spMkLst>
            <pc:docMk/>
            <pc:sldMk cId="160076629" sldId="2147375361"/>
            <ac:spMk id="36" creationId="{610AD42E-B82E-E06E-3022-8A84B024E649}"/>
          </ac:spMkLst>
        </pc:spChg>
        <pc:spChg chg="mod">
          <ac:chgData name="James Stevens" userId="0c12d8e9-61f3-4835-9d00-e483aa80e4d2" providerId="ADAL" clId="{D99852D9-EE8F-4D5B-AACE-DCC696D7FE17}" dt="2023-12-04T17:32:19.455" v="427"/>
          <ac:spMkLst>
            <pc:docMk/>
            <pc:sldMk cId="160076629" sldId="2147375361"/>
            <ac:spMk id="37" creationId="{09220C1D-853C-2874-F7CE-FE1AE265C0AD}"/>
          </ac:spMkLst>
        </pc:spChg>
        <pc:spChg chg="mod">
          <ac:chgData name="James Stevens" userId="0c12d8e9-61f3-4835-9d00-e483aa80e4d2" providerId="ADAL" clId="{D99852D9-EE8F-4D5B-AACE-DCC696D7FE17}" dt="2023-12-04T17:32:19.455" v="427"/>
          <ac:spMkLst>
            <pc:docMk/>
            <pc:sldMk cId="160076629" sldId="2147375361"/>
            <ac:spMk id="38" creationId="{D06CF76D-B9DE-315E-4533-940864FF5DA6}"/>
          </ac:spMkLst>
        </pc:spChg>
        <pc:spChg chg="add mod">
          <ac:chgData name="James Stevens" userId="0c12d8e9-61f3-4835-9d00-e483aa80e4d2" providerId="ADAL" clId="{D99852D9-EE8F-4D5B-AACE-DCC696D7FE17}" dt="2023-12-04T17:33:28.089" v="534" actId="20577"/>
          <ac:spMkLst>
            <pc:docMk/>
            <pc:sldMk cId="160076629" sldId="2147375361"/>
            <ac:spMk id="39" creationId="{594E59E4-4ACD-66FE-AB66-63B98D208318}"/>
          </ac:spMkLst>
        </pc:spChg>
        <pc:spChg chg="add del mod">
          <ac:chgData name="James Stevens" userId="0c12d8e9-61f3-4835-9d00-e483aa80e4d2" providerId="ADAL" clId="{D99852D9-EE8F-4D5B-AACE-DCC696D7FE17}" dt="2023-12-04T17:33:36.532" v="538"/>
          <ac:spMkLst>
            <pc:docMk/>
            <pc:sldMk cId="160076629" sldId="2147375361"/>
            <ac:spMk id="40" creationId="{461B552C-06DF-9DBE-181C-0C41D89C3D84}"/>
          </ac:spMkLst>
        </pc:spChg>
        <pc:spChg chg="mod">
          <ac:chgData name="James Stevens" userId="0c12d8e9-61f3-4835-9d00-e483aa80e4d2" providerId="ADAL" clId="{D99852D9-EE8F-4D5B-AACE-DCC696D7FE17}" dt="2023-12-04T17:33:35.978" v="537" actId="113"/>
          <ac:spMkLst>
            <pc:docMk/>
            <pc:sldMk cId="160076629" sldId="2147375361"/>
            <ac:spMk id="42" creationId="{E95711CA-415E-AB06-7E48-D8C4BF186BF3}"/>
          </ac:spMkLst>
        </pc:spChg>
        <pc:spChg chg="mod">
          <ac:chgData name="James Stevens" userId="0c12d8e9-61f3-4835-9d00-e483aa80e4d2" providerId="ADAL" clId="{D99852D9-EE8F-4D5B-AACE-DCC696D7FE17}" dt="2023-12-04T17:33:35.978" v="537" actId="113"/>
          <ac:spMkLst>
            <pc:docMk/>
            <pc:sldMk cId="160076629" sldId="2147375361"/>
            <ac:spMk id="43" creationId="{C309E01C-8BBD-5098-254E-EF6B1920E0CF}"/>
          </ac:spMkLst>
        </pc:spChg>
        <pc:spChg chg="mod">
          <ac:chgData name="James Stevens" userId="0c12d8e9-61f3-4835-9d00-e483aa80e4d2" providerId="ADAL" clId="{D99852D9-EE8F-4D5B-AACE-DCC696D7FE17}" dt="2023-12-04T17:33:35.978" v="537" actId="113"/>
          <ac:spMkLst>
            <pc:docMk/>
            <pc:sldMk cId="160076629" sldId="2147375361"/>
            <ac:spMk id="44" creationId="{CCEC5FB4-BCB9-4625-D2F8-4092E874BF4E}"/>
          </ac:spMkLst>
        </pc:spChg>
        <pc:spChg chg="mod">
          <ac:chgData name="James Stevens" userId="0c12d8e9-61f3-4835-9d00-e483aa80e4d2" providerId="ADAL" clId="{D99852D9-EE8F-4D5B-AACE-DCC696D7FE17}" dt="2023-12-04T17:33:35.978" v="537" actId="113"/>
          <ac:spMkLst>
            <pc:docMk/>
            <pc:sldMk cId="160076629" sldId="2147375361"/>
            <ac:spMk id="46" creationId="{A2A75833-5082-4D71-74DE-C4F6A94CFB95}"/>
          </ac:spMkLst>
        </pc:spChg>
        <pc:spChg chg="mod">
          <ac:chgData name="James Stevens" userId="0c12d8e9-61f3-4835-9d00-e483aa80e4d2" providerId="ADAL" clId="{D99852D9-EE8F-4D5B-AACE-DCC696D7FE17}" dt="2023-12-04T17:33:35.978" v="537" actId="113"/>
          <ac:spMkLst>
            <pc:docMk/>
            <pc:sldMk cId="160076629" sldId="2147375361"/>
            <ac:spMk id="47" creationId="{3ACFDA3E-97CB-F3F9-2ECF-3D0935330021}"/>
          </ac:spMkLst>
        </pc:spChg>
        <pc:spChg chg="mod">
          <ac:chgData name="James Stevens" userId="0c12d8e9-61f3-4835-9d00-e483aa80e4d2" providerId="ADAL" clId="{D99852D9-EE8F-4D5B-AACE-DCC696D7FE17}" dt="2023-12-04T17:33:35.978" v="537" actId="113"/>
          <ac:spMkLst>
            <pc:docMk/>
            <pc:sldMk cId="160076629" sldId="2147375361"/>
            <ac:spMk id="49" creationId="{9B00867A-8476-C4FC-8D29-722FF7FA8A04}"/>
          </ac:spMkLst>
        </pc:spChg>
        <pc:spChg chg="mod">
          <ac:chgData name="James Stevens" userId="0c12d8e9-61f3-4835-9d00-e483aa80e4d2" providerId="ADAL" clId="{D99852D9-EE8F-4D5B-AACE-DCC696D7FE17}" dt="2023-12-04T17:33:35.978" v="537" actId="113"/>
          <ac:spMkLst>
            <pc:docMk/>
            <pc:sldMk cId="160076629" sldId="2147375361"/>
            <ac:spMk id="50" creationId="{DA3E7ED9-0F42-BE8D-64E0-070322A98624}"/>
          </ac:spMkLst>
        </pc:spChg>
        <pc:spChg chg="mod">
          <ac:chgData name="James Stevens" userId="0c12d8e9-61f3-4835-9d00-e483aa80e4d2" providerId="ADAL" clId="{D99852D9-EE8F-4D5B-AACE-DCC696D7FE17}" dt="2023-12-04T17:33:35.978" v="537" actId="113"/>
          <ac:spMkLst>
            <pc:docMk/>
            <pc:sldMk cId="160076629" sldId="2147375361"/>
            <ac:spMk id="52" creationId="{F6024284-1791-200E-966F-AA4D2A3DA61C}"/>
          </ac:spMkLst>
        </pc:spChg>
        <pc:spChg chg="mod">
          <ac:chgData name="James Stevens" userId="0c12d8e9-61f3-4835-9d00-e483aa80e4d2" providerId="ADAL" clId="{D99852D9-EE8F-4D5B-AACE-DCC696D7FE17}" dt="2023-12-04T17:33:35.978" v="537" actId="113"/>
          <ac:spMkLst>
            <pc:docMk/>
            <pc:sldMk cId="160076629" sldId="2147375361"/>
            <ac:spMk id="53" creationId="{53CDF2B0-E06B-EA05-5207-92056237B627}"/>
          </ac:spMkLst>
        </pc:spChg>
        <pc:spChg chg="mod">
          <ac:chgData name="James Stevens" userId="0c12d8e9-61f3-4835-9d00-e483aa80e4d2" providerId="ADAL" clId="{D99852D9-EE8F-4D5B-AACE-DCC696D7FE17}" dt="2023-12-04T17:33:35.978" v="537" actId="113"/>
          <ac:spMkLst>
            <pc:docMk/>
            <pc:sldMk cId="160076629" sldId="2147375361"/>
            <ac:spMk id="55" creationId="{1DC9D586-9231-113E-3F92-D70C49790D90}"/>
          </ac:spMkLst>
        </pc:spChg>
        <pc:spChg chg="mod">
          <ac:chgData name="James Stevens" userId="0c12d8e9-61f3-4835-9d00-e483aa80e4d2" providerId="ADAL" clId="{D99852D9-EE8F-4D5B-AACE-DCC696D7FE17}" dt="2023-12-04T17:33:35.978" v="537" actId="113"/>
          <ac:spMkLst>
            <pc:docMk/>
            <pc:sldMk cId="160076629" sldId="2147375361"/>
            <ac:spMk id="56" creationId="{53829B80-CC64-793E-251F-BEF4C17CDFE4}"/>
          </ac:spMkLst>
        </pc:spChg>
        <pc:spChg chg="mod">
          <ac:chgData name="James Stevens" userId="0c12d8e9-61f3-4835-9d00-e483aa80e4d2" providerId="ADAL" clId="{D99852D9-EE8F-4D5B-AACE-DCC696D7FE17}" dt="2023-12-04T17:33:35.978" v="537" actId="113"/>
          <ac:spMkLst>
            <pc:docMk/>
            <pc:sldMk cId="160076629" sldId="2147375361"/>
            <ac:spMk id="57" creationId="{8C26C2FD-E4B6-C455-762A-B070E636B0E6}"/>
          </ac:spMkLst>
        </pc:spChg>
        <pc:spChg chg="mod">
          <ac:chgData name="James Stevens" userId="0c12d8e9-61f3-4835-9d00-e483aa80e4d2" providerId="ADAL" clId="{D99852D9-EE8F-4D5B-AACE-DCC696D7FE17}" dt="2023-12-04T17:33:35.978" v="537" actId="113"/>
          <ac:spMkLst>
            <pc:docMk/>
            <pc:sldMk cId="160076629" sldId="2147375361"/>
            <ac:spMk id="59" creationId="{0A5D7BD6-DF31-8139-4055-FF8C90B51AB2}"/>
          </ac:spMkLst>
        </pc:spChg>
        <pc:spChg chg="mod">
          <ac:chgData name="James Stevens" userId="0c12d8e9-61f3-4835-9d00-e483aa80e4d2" providerId="ADAL" clId="{D99852D9-EE8F-4D5B-AACE-DCC696D7FE17}" dt="2023-12-04T17:33:35.978" v="537" actId="113"/>
          <ac:spMkLst>
            <pc:docMk/>
            <pc:sldMk cId="160076629" sldId="2147375361"/>
            <ac:spMk id="60" creationId="{C99262AC-2047-FDF7-5FA0-06C555180CBE}"/>
          </ac:spMkLst>
        </pc:spChg>
        <pc:spChg chg="mod">
          <ac:chgData name="James Stevens" userId="0c12d8e9-61f3-4835-9d00-e483aa80e4d2" providerId="ADAL" clId="{D99852D9-EE8F-4D5B-AACE-DCC696D7FE17}" dt="2023-12-04T17:33:35.978" v="537" actId="113"/>
          <ac:spMkLst>
            <pc:docMk/>
            <pc:sldMk cId="160076629" sldId="2147375361"/>
            <ac:spMk id="61" creationId="{589E19C5-9422-373D-AD43-5FBF14D423B6}"/>
          </ac:spMkLst>
        </pc:spChg>
        <pc:spChg chg="mod">
          <ac:chgData name="James Stevens" userId="0c12d8e9-61f3-4835-9d00-e483aa80e4d2" providerId="ADAL" clId="{D99852D9-EE8F-4D5B-AACE-DCC696D7FE17}" dt="2023-12-04T17:33:35.978" v="537" actId="113"/>
          <ac:spMkLst>
            <pc:docMk/>
            <pc:sldMk cId="160076629" sldId="2147375361"/>
            <ac:spMk id="63" creationId="{383DBB34-DD54-B588-2D75-8F7FC7EC2D87}"/>
          </ac:spMkLst>
        </pc:spChg>
        <pc:spChg chg="mod">
          <ac:chgData name="James Stevens" userId="0c12d8e9-61f3-4835-9d00-e483aa80e4d2" providerId="ADAL" clId="{D99852D9-EE8F-4D5B-AACE-DCC696D7FE17}" dt="2023-12-04T17:33:35.978" v="537" actId="113"/>
          <ac:spMkLst>
            <pc:docMk/>
            <pc:sldMk cId="160076629" sldId="2147375361"/>
            <ac:spMk id="64" creationId="{5C819208-CE42-6501-8A58-DBD1CA17A10D}"/>
          </ac:spMkLst>
        </pc:spChg>
        <pc:spChg chg="mod">
          <ac:chgData name="James Stevens" userId="0c12d8e9-61f3-4835-9d00-e483aa80e4d2" providerId="ADAL" clId="{D99852D9-EE8F-4D5B-AACE-DCC696D7FE17}" dt="2023-12-04T17:33:35.978" v="537" actId="113"/>
          <ac:spMkLst>
            <pc:docMk/>
            <pc:sldMk cId="160076629" sldId="2147375361"/>
            <ac:spMk id="65" creationId="{530743F8-B4C8-AB5C-087F-AA933CD3F7FA}"/>
          </ac:spMkLst>
        </pc:spChg>
        <pc:spChg chg="add mod">
          <ac:chgData name="James Stevens" userId="0c12d8e9-61f3-4835-9d00-e483aa80e4d2" providerId="ADAL" clId="{D99852D9-EE8F-4D5B-AACE-DCC696D7FE17}" dt="2023-12-04T17:33:45.081" v="553" actId="20577"/>
          <ac:spMkLst>
            <pc:docMk/>
            <pc:sldMk cId="160076629" sldId="2147375361"/>
            <ac:spMk id="66" creationId="{13600233-8C58-31A4-6BA2-7D9140004E52}"/>
          </ac:spMkLst>
        </pc:spChg>
        <pc:spChg chg="add mod">
          <ac:chgData name="James Stevens" userId="0c12d8e9-61f3-4835-9d00-e483aa80e4d2" providerId="ADAL" clId="{D99852D9-EE8F-4D5B-AACE-DCC696D7FE17}" dt="2023-12-04T17:33:56.255" v="564" actId="20577"/>
          <ac:spMkLst>
            <pc:docMk/>
            <pc:sldMk cId="160076629" sldId="2147375361"/>
            <ac:spMk id="67" creationId="{DB0A5A3E-5A78-2069-CE8B-8548863A26E1}"/>
          </ac:spMkLst>
        </pc:spChg>
        <pc:grpChg chg="add del mod">
          <ac:chgData name="James Stevens" userId="0c12d8e9-61f3-4835-9d00-e483aa80e4d2" providerId="ADAL" clId="{D99852D9-EE8F-4D5B-AACE-DCC696D7FE17}" dt="2023-12-04T17:32:52.064" v="467" actId="478"/>
          <ac:grpSpMkLst>
            <pc:docMk/>
            <pc:sldMk cId="160076629" sldId="2147375361"/>
            <ac:grpSpMk id="14" creationId="{7D33B327-6ED1-9EB3-8682-73AEA9486676}"/>
          </ac:grpSpMkLst>
        </pc:grpChg>
        <pc:grpChg chg="mod">
          <ac:chgData name="James Stevens" userId="0c12d8e9-61f3-4835-9d00-e483aa80e4d2" providerId="ADAL" clId="{D99852D9-EE8F-4D5B-AACE-DCC696D7FE17}" dt="2023-12-04T17:32:19.455" v="427"/>
          <ac:grpSpMkLst>
            <pc:docMk/>
            <pc:sldMk cId="160076629" sldId="2147375361"/>
            <ac:grpSpMk id="18" creationId="{478E1776-A3AD-D0C8-D3E3-8332A17F74B3}"/>
          </ac:grpSpMkLst>
        </pc:grpChg>
        <pc:grpChg chg="mod">
          <ac:chgData name="James Stevens" userId="0c12d8e9-61f3-4835-9d00-e483aa80e4d2" providerId="ADAL" clId="{D99852D9-EE8F-4D5B-AACE-DCC696D7FE17}" dt="2023-12-04T17:32:19.455" v="427"/>
          <ac:grpSpMkLst>
            <pc:docMk/>
            <pc:sldMk cId="160076629" sldId="2147375361"/>
            <ac:grpSpMk id="21" creationId="{D66D7826-7FC7-06BB-154B-247480C21299}"/>
          </ac:grpSpMkLst>
        </pc:grpChg>
        <pc:grpChg chg="mod">
          <ac:chgData name="James Stevens" userId="0c12d8e9-61f3-4835-9d00-e483aa80e4d2" providerId="ADAL" clId="{D99852D9-EE8F-4D5B-AACE-DCC696D7FE17}" dt="2023-12-04T17:32:19.455" v="427"/>
          <ac:grpSpMkLst>
            <pc:docMk/>
            <pc:sldMk cId="160076629" sldId="2147375361"/>
            <ac:grpSpMk id="24" creationId="{B7B15F9A-9BDE-591D-7F6A-3440F03C9416}"/>
          </ac:grpSpMkLst>
        </pc:grpChg>
        <pc:grpChg chg="mod">
          <ac:chgData name="James Stevens" userId="0c12d8e9-61f3-4835-9d00-e483aa80e4d2" providerId="ADAL" clId="{D99852D9-EE8F-4D5B-AACE-DCC696D7FE17}" dt="2023-12-04T17:32:19.455" v="427"/>
          <ac:grpSpMkLst>
            <pc:docMk/>
            <pc:sldMk cId="160076629" sldId="2147375361"/>
            <ac:grpSpMk id="27" creationId="{819F65EF-C4FA-4C35-8E0D-7931FBE23FC8}"/>
          </ac:grpSpMkLst>
        </pc:grpChg>
        <pc:grpChg chg="mod">
          <ac:chgData name="James Stevens" userId="0c12d8e9-61f3-4835-9d00-e483aa80e4d2" providerId="ADAL" clId="{D99852D9-EE8F-4D5B-AACE-DCC696D7FE17}" dt="2023-12-04T17:32:19.455" v="427"/>
          <ac:grpSpMkLst>
            <pc:docMk/>
            <pc:sldMk cId="160076629" sldId="2147375361"/>
            <ac:grpSpMk id="31" creationId="{0C2CA988-8F57-4D17-39F1-17A6B19CB351}"/>
          </ac:grpSpMkLst>
        </pc:grpChg>
        <pc:grpChg chg="mod">
          <ac:chgData name="James Stevens" userId="0c12d8e9-61f3-4835-9d00-e483aa80e4d2" providerId="ADAL" clId="{D99852D9-EE8F-4D5B-AACE-DCC696D7FE17}" dt="2023-12-04T17:32:19.455" v="427"/>
          <ac:grpSpMkLst>
            <pc:docMk/>
            <pc:sldMk cId="160076629" sldId="2147375361"/>
            <ac:grpSpMk id="35" creationId="{77DE09A5-29BE-477B-48C4-69D028D4F11D}"/>
          </ac:grpSpMkLst>
        </pc:grpChg>
        <pc:grpChg chg="add del mod">
          <ac:chgData name="James Stevens" userId="0c12d8e9-61f3-4835-9d00-e483aa80e4d2" providerId="ADAL" clId="{D99852D9-EE8F-4D5B-AACE-DCC696D7FE17}" dt="2023-12-04T17:33:36.532" v="538"/>
          <ac:grpSpMkLst>
            <pc:docMk/>
            <pc:sldMk cId="160076629" sldId="2147375361"/>
            <ac:grpSpMk id="41" creationId="{77356EFC-1BBF-BFF4-B134-5C832CAE6858}"/>
          </ac:grpSpMkLst>
        </pc:grpChg>
        <pc:grpChg chg="mod">
          <ac:chgData name="James Stevens" userId="0c12d8e9-61f3-4835-9d00-e483aa80e4d2" providerId="ADAL" clId="{D99852D9-EE8F-4D5B-AACE-DCC696D7FE17}" dt="2023-12-04T17:33:34.625" v="535"/>
          <ac:grpSpMkLst>
            <pc:docMk/>
            <pc:sldMk cId="160076629" sldId="2147375361"/>
            <ac:grpSpMk id="45" creationId="{A6ADEFC6-46D0-1BA4-8B45-5C3C8FDC0F39}"/>
          </ac:grpSpMkLst>
        </pc:grpChg>
        <pc:grpChg chg="mod">
          <ac:chgData name="James Stevens" userId="0c12d8e9-61f3-4835-9d00-e483aa80e4d2" providerId="ADAL" clId="{D99852D9-EE8F-4D5B-AACE-DCC696D7FE17}" dt="2023-12-04T17:33:34.625" v="535"/>
          <ac:grpSpMkLst>
            <pc:docMk/>
            <pc:sldMk cId="160076629" sldId="2147375361"/>
            <ac:grpSpMk id="48" creationId="{72D2D313-6661-A02F-2521-0A344A4BAAA7}"/>
          </ac:grpSpMkLst>
        </pc:grpChg>
        <pc:grpChg chg="mod">
          <ac:chgData name="James Stevens" userId="0c12d8e9-61f3-4835-9d00-e483aa80e4d2" providerId="ADAL" clId="{D99852D9-EE8F-4D5B-AACE-DCC696D7FE17}" dt="2023-12-04T17:33:34.625" v="535"/>
          <ac:grpSpMkLst>
            <pc:docMk/>
            <pc:sldMk cId="160076629" sldId="2147375361"/>
            <ac:grpSpMk id="51" creationId="{0F3F83C0-2168-2280-A3FC-979B56FA5A6B}"/>
          </ac:grpSpMkLst>
        </pc:grpChg>
        <pc:grpChg chg="mod">
          <ac:chgData name="James Stevens" userId="0c12d8e9-61f3-4835-9d00-e483aa80e4d2" providerId="ADAL" clId="{D99852D9-EE8F-4D5B-AACE-DCC696D7FE17}" dt="2023-12-04T17:33:34.625" v="535"/>
          <ac:grpSpMkLst>
            <pc:docMk/>
            <pc:sldMk cId="160076629" sldId="2147375361"/>
            <ac:grpSpMk id="54" creationId="{C6B25A2A-ECD0-E211-A413-A4AC07841C1F}"/>
          </ac:grpSpMkLst>
        </pc:grpChg>
        <pc:grpChg chg="mod">
          <ac:chgData name="James Stevens" userId="0c12d8e9-61f3-4835-9d00-e483aa80e4d2" providerId="ADAL" clId="{D99852D9-EE8F-4D5B-AACE-DCC696D7FE17}" dt="2023-12-04T17:33:34.625" v="535"/>
          <ac:grpSpMkLst>
            <pc:docMk/>
            <pc:sldMk cId="160076629" sldId="2147375361"/>
            <ac:grpSpMk id="58" creationId="{9E812183-A1B6-A7D3-AFFF-E3BDBFDEF6F9}"/>
          </ac:grpSpMkLst>
        </pc:grpChg>
        <pc:grpChg chg="mod">
          <ac:chgData name="James Stevens" userId="0c12d8e9-61f3-4835-9d00-e483aa80e4d2" providerId="ADAL" clId="{D99852D9-EE8F-4D5B-AACE-DCC696D7FE17}" dt="2023-12-04T17:33:34.625" v="535"/>
          <ac:grpSpMkLst>
            <pc:docMk/>
            <pc:sldMk cId="160076629" sldId="2147375361"/>
            <ac:grpSpMk id="62" creationId="{452EF367-5F06-11DF-AB32-DAC06D3E9153}"/>
          </ac:grpSpMkLst>
        </pc:grpChg>
      </pc:sldChg>
      <pc:sldChg chg="addSp delSp modSp mod addCm modCm">
        <pc:chgData name="James Stevens" userId="0c12d8e9-61f3-4835-9d00-e483aa80e4d2" providerId="ADAL" clId="{D99852D9-EE8F-4D5B-AACE-DCC696D7FE17}" dt="2023-12-05T22:08:12.825" v="567" actId="2056"/>
        <pc:sldMkLst>
          <pc:docMk/>
          <pc:sldMk cId="349313688" sldId="2147375365"/>
        </pc:sldMkLst>
        <pc:spChg chg="add del mod">
          <ac:chgData name="James Stevens" userId="0c12d8e9-61f3-4835-9d00-e483aa80e4d2" providerId="ADAL" clId="{D99852D9-EE8F-4D5B-AACE-DCC696D7FE17}" dt="2023-12-04T16:36:47.012" v="4" actId="767"/>
          <ac:spMkLst>
            <pc:docMk/>
            <pc:sldMk cId="349313688" sldId="2147375365"/>
            <ac:spMk id="4" creationId="{00F50A83-C0A2-622F-20C5-8337EB551014}"/>
          </ac:spMkLst>
        </pc:spChg>
        <pc:spChg chg="add del mod">
          <ac:chgData name="James Stevens" userId="0c12d8e9-61f3-4835-9d00-e483aa80e4d2" providerId="ADAL" clId="{D99852D9-EE8F-4D5B-AACE-DCC696D7FE17}" dt="2023-12-04T16:38:31.275" v="10"/>
          <ac:spMkLst>
            <pc:docMk/>
            <pc:sldMk cId="349313688" sldId="2147375365"/>
            <ac:spMk id="16" creationId="{2B641661-D477-2EEB-2210-CBFDFFB27CC4}"/>
          </ac:spMkLst>
        </pc:spChg>
        <pc:extLst>
          <p:ext xmlns:p="http://schemas.openxmlformats.org/presentationml/2006/main" uri="{D6D511B9-2390-475A-947B-AFAB55BFBCF1}">
            <pc226:cmChg xmlns:pc226="http://schemas.microsoft.com/office/powerpoint/2022/06/main/command" chg="add mod">
              <pc226:chgData name="James Stevens" userId="0c12d8e9-61f3-4835-9d00-e483aa80e4d2" providerId="ADAL" clId="{D99852D9-EE8F-4D5B-AACE-DCC696D7FE17}" dt="2023-12-05T22:08:12.825" v="567" actId="2056"/>
              <pc2:cmMkLst xmlns:pc2="http://schemas.microsoft.com/office/powerpoint/2019/9/main/command">
                <pc:docMk/>
                <pc:sldMk cId="349313688" sldId="2147375365"/>
                <pc2:cmMk id="{88925635-F29C-4DE3-811E-0F2E76213F80}"/>
              </pc2:cmMkLst>
            </pc226:cmChg>
            <pc226:cmChg xmlns:pc226="http://schemas.microsoft.com/office/powerpoint/2022/06/main/command" chg="add">
              <pc226:chgData name="James Stevens" userId="0c12d8e9-61f3-4835-9d00-e483aa80e4d2" providerId="ADAL" clId="{D99852D9-EE8F-4D5B-AACE-DCC696D7FE17}" dt="2023-12-04T16:37:35.259" v="7"/>
              <pc2:cmMkLst xmlns:pc2="http://schemas.microsoft.com/office/powerpoint/2019/9/main/command">
                <pc:docMk/>
                <pc:sldMk cId="349313688" sldId="2147375365"/>
                <pc2:cmMk id="{D5860C6E-C406-4E6E-947F-99E93DB1BD95}"/>
              </pc2:cmMkLst>
            </pc226:cmChg>
            <pc226:cmChg xmlns:pc226="http://schemas.microsoft.com/office/powerpoint/2022/06/main/command" chg="add">
              <pc226:chgData name="James Stevens" userId="0c12d8e9-61f3-4835-9d00-e483aa80e4d2" providerId="ADAL" clId="{D99852D9-EE8F-4D5B-AACE-DCC696D7FE17}" dt="2023-12-04T16:41:20.338" v="11"/>
              <pc2:cmMkLst xmlns:pc2="http://schemas.microsoft.com/office/powerpoint/2019/9/main/command">
                <pc:docMk/>
                <pc:sldMk cId="349313688" sldId="2147375365"/>
                <pc2:cmMk id="{BEABEF9A-F6E8-4654-BDDB-0E6887287B58}"/>
              </pc2:cmMkLst>
            </pc226:cmChg>
            <pc226:cmChg xmlns:pc226="http://schemas.microsoft.com/office/powerpoint/2022/06/main/command" chg="add">
              <pc226:chgData name="James Stevens" userId="0c12d8e9-61f3-4835-9d00-e483aa80e4d2" providerId="ADAL" clId="{D99852D9-EE8F-4D5B-AACE-DCC696D7FE17}" dt="2023-12-04T16:37:50.524" v="8"/>
              <pc2:cmMkLst xmlns:pc2="http://schemas.microsoft.com/office/powerpoint/2019/9/main/command">
                <pc:docMk/>
                <pc:sldMk cId="349313688" sldId="2147375365"/>
                <pc2:cmMk id="{09565CD7-60F1-4F23-BA28-E3566777473F}"/>
              </pc2:cmMkLst>
            </pc226:cmChg>
          </p:ext>
        </pc:extLst>
      </pc:sldChg>
      <pc:sldChg chg="addCm modCm">
        <pc:chgData name="James Stevens" userId="0c12d8e9-61f3-4835-9d00-e483aa80e4d2" providerId="ADAL" clId="{D99852D9-EE8F-4D5B-AACE-DCC696D7FE17}" dt="2023-12-07T16:02:31.430" v="688"/>
        <pc:sldMkLst>
          <pc:docMk/>
          <pc:sldMk cId="3577752318" sldId="2147375366"/>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02:31.430" v="688"/>
              <pc2:cmMkLst xmlns:pc2="http://schemas.microsoft.com/office/powerpoint/2019/9/main/command">
                <pc:docMk/>
                <pc:sldMk cId="3577752318" sldId="2147375366"/>
                <pc2:cmMk id="{FDA6AC6A-3A03-4F52-8EAF-C2572072FA52}"/>
              </pc2:cmMkLst>
            </pc226:cmChg>
            <pc226:cmChg xmlns:pc226="http://schemas.microsoft.com/office/powerpoint/2022/06/main/command" chg="add mod">
              <pc226:chgData name="James Stevens" userId="0c12d8e9-61f3-4835-9d00-e483aa80e4d2" providerId="ADAL" clId="{D99852D9-EE8F-4D5B-AACE-DCC696D7FE17}" dt="2023-12-06T20:19:41.767" v="682"/>
              <pc2:cmMkLst xmlns:pc2="http://schemas.microsoft.com/office/powerpoint/2019/9/main/command">
                <pc:docMk/>
                <pc:sldMk cId="3577752318" sldId="2147375366"/>
                <pc2:cmMk id="{FCCB5D80-2235-4257-8A8B-5EC5393DE201}"/>
              </pc2:cmMkLst>
            </pc226:cmChg>
          </p:ext>
        </pc:extLst>
      </pc:sldChg>
      <pc:sldChg chg="addCm">
        <pc:chgData name="James Stevens" userId="0c12d8e9-61f3-4835-9d00-e483aa80e4d2" providerId="ADAL" clId="{D99852D9-EE8F-4D5B-AACE-DCC696D7FE17}" dt="2023-12-05T23:13:35.472" v="587"/>
        <pc:sldMkLst>
          <pc:docMk/>
          <pc:sldMk cId="2784992018" sldId="2147375368"/>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5T23:13:35.472" v="587"/>
              <pc2:cmMkLst xmlns:pc2="http://schemas.microsoft.com/office/powerpoint/2019/9/main/command">
                <pc:docMk/>
                <pc:sldMk cId="2784992018" sldId="2147375368"/>
                <pc2:cmMk id="{BE329C37-C220-43EC-8A26-A9D1DF00FCF9}"/>
              </pc2:cmMkLst>
            </pc226:cmChg>
          </p:ext>
        </pc:extLst>
      </pc:sldChg>
      <pc:sldChg chg="addCm modCm">
        <pc:chgData name="James Stevens" userId="0c12d8e9-61f3-4835-9d00-e483aa80e4d2" providerId="ADAL" clId="{D99852D9-EE8F-4D5B-AACE-DCC696D7FE17}" dt="2023-12-07T20:19:23.438" v="704" actId="2056"/>
        <pc:sldMkLst>
          <pc:docMk/>
          <pc:sldMk cId="18357399" sldId="2147375370"/>
        </pc:sldMkLst>
        <pc:extLst>
          <p:ext xmlns:p="http://schemas.openxmlformats.org/presentationml/2006/main" uri="{D6D511B9-2390-475A-947B-AFAB55BFBCF1}">
            <pc226:cmChg xmlns:pc226="http://schemas.microsoft.com/office/powerpoint/2022/06/main/command" chg="mod">
              <pc226:chgData name="James Stevens" userId="0c12d8e9-61f3-4835-9d00-e483aa80e4d2" providerId="ADAL" clId="{D99852D9-EE8F-4D5B-AACE-DCC696D7FE17}" dt="2023-12-07T20:19:23.438" v="704" actId="2056"/>
              <pc2:cmMkLst xmlns:pc2="http://schemas.microsoft.com/office/powerpoint/2019/9/main/command">
                <pc:docMk/>
                <pc:sldMk cId="18357399" sldId="2147375370"/>
                <pc2:cmMk id="{781778B3-0D45-0B4C-AD5D-53E9459AB417}"/>
              </pc2:cmMkLst>
            </pc226:cmChg>
            <pc226:cmChg xmlns:pc226="http://schemas.microsoft.com/office/powerpoint/2022/06/main/command" chg="add">
              <pc226:chgData name="James Stevens" userId="0c12d8e9-61f3-4835-9d00-e483aa80e4d2" providerId="ADAL" clId="{D99852D9-EE8F-4D5B-AACE-DCC696D7FE17}" dt="2023-12-05T23:14:44.331" v="588"/>
              <pc2:cmMkLst xmlns:pc2="http://schemas.microsoft.com/office/powerpoint/2019/9/main/command">
                <pc:docMk/>
                <pc:sldMk cId="18357399" sldId="2147375370"/>
                <pc2:cmMk id="{3D1A67D2-5E1F-4BD5-8B52-B05B3175F9A8}"/>
              </pc2:cmMkLst>
            </pc226:cmChg>
          </p:ext>
        </pc:extLst>
      </pc:sldChg>
      <pc:sldChg chg="modSp mod addCm delCm modCm">
        <pc:chgData name="James Stevens" userId="0c12d8e9-61f3-4835-9d00-e483aa80e4d2" providerId="ADAL" clId="{D99852D9-EE8F-4D5B-AACE-DCC696D7FE17}" dt="2023-12-07T16:00:03.771" v="687"/>
        <pc:sldMkLst>
          <pc:docMk/>
          <pc:sldMk cId="1029683006" sldId="2147375378"/>
        </pc:sldMkLst>
        <pc:spChg chg="mod">
          <ac:chgData name="James Stevens" userId="0c12d8e9-61f3-4835-9d00-e483aa80e4d2" providerId="ADAL" clId="{D99852D9-EE8F-4D5B-AACE-DCC696D7FE17}" dt="2023-12-04T17:31:44.708" v="426" actId="207"/>
          <ac:spMkLst>
            <pc:docMk/>
            <pc:sldMk cId="1029683006" sldId="2147375378"/>
            <ac:spMk id="7" creationId="{B2F00D32-12F3-3115-6593-B61BBAE71539}"/>
          </ac:spMkLst>
        </pc:spChg>
        <pc:extLst>
          <p:ext xmlns:p="http://schemas.openxmlformats.org/presentationml/2006/main" uri="{D6D511B9-2390-475A-947B-AFAB55BFBCF1}">
            <pc226:cmChg xmlns:pc226="http://schemas.microsoft.com/office/powerpoint/2022/06/main/command" chg="add del">
              <pc226:chgData name="James Stevens" userId="0c12d8e9-61f3-4835-9d00-e483aa80e4d2" providerId="ADAL" clId="{D99852D9-EE8F-4D5B-AACE-DCC696D7FE17}" dt="2023-12-07T15:59:59.143" v="686"/>
              <pc2:cmMkLst xmlns:pc2="http://schemas.microsoft.com/office/powerpoint/2019/9/main/command">
                <pc:docMk/>
                <pc:sldMk cId="1029683006" sldId="2147375378"/>
                <pc2:cmMk id="{D5609D2F-5E77-4B98-B271-33A8D421ADBB}"/>
              </pc2:cmMkLst>
            </pc226:cmChg>
            <pc226:cmChg xmlns:pc226="http://schemas.microsoft.com/office/powerpoint/2022/06/main/command" chg="add mod modRxn">
              <pc226:chgData name="James Stevens" userId="0c12d8e9-61f3-4835-9d00-e483aa80e4d2" providerId="ADAL" clId="{D99852D9-EE8F-4D5B-AACE-DCC696D7FE17}" dt="2023-12-07T16:00:03.771" v="687"/>
              <pc2:cmMkLst xmlns:pc2="http://schemas.microsoft.com/office/powerpoint/2019/9/main/command">
                <pc:docMk/>
                <pc:sldMk cId="1029683006" sldId="2147375378"/>
                <pc2:cmMk id="{AAA860A2-B2D7-4CD5-800C-45D4B77A119F}"/>
              </pc2:cmMkLst>
            </pc226:cmChg>
          </p:ext>
        </pc:extLst>
      </pc:sldChg>
      <pc:sldChg chg="modCm">
        <pc:chgData name="James Stevens" userId="0c12d8e9-61f3-4835-9d00-e483aa80e4d2" providerId="ADAL" clId="{D99852D9-EE8F-4D5B-AACE-DCC696D7FE17}" dt="2023-12-07T15:59:48.658" v="685" actId="2056"/>
        <pc:sldMkLst>
          <pc:docMk/>
          <pc:sldMk cId="2774759440" sldId="2147472768"/>
        </pc:sldMkLst>
        <pc:extLst>
          <p:ext xmlns:p="http://schemas.openxmlformats.org/presentationml/2006/main" uri="{D6D511B9-2390-475A-947B-AFAB55BFBCF1}">
            <pc226:cmChg xmlns:pc226="http://schemas.microsoft.com/office/powerpoint/2022/06/main/command" chg="mod">
              <pc226:chgData name="James Stevens" userId="0c12d8e9-61f3-4835-9d00-e483aa80e4d2" providerId="ADAL" clId="{D99852D9-EE8F-4D5B-AACE-DCC696D7FE17}" dt="2023-12-07T15:59:48.658" v="685" actId="2056"/>
              <pc2:cmMkLst xmlns:pc2="http://schemas.microsoft.com/office/powerpoint/2019/9/main/command">
                <pc:docMk/>
                <pc:sldMk cId="2774759440" sldId="2147472768"/>
                <pc2:cmMk id="{7D3D517E-046E-E844-A3EF-940B44724BF8}"/>
              </pc2:cmMkLst>
            </pc226:cmChg>
          </p:ext>
        </pc:extLst>
      </pc:sldChg>
      <pc:sldChg chg="delSp modSp mod addCm modCm">
        <pc:chgData name="James Stevens" userId="0c12d8e9-61f3-4835-9d00-e483aa80e4d2" providerId="ADAL" clId="{D99852D9-EE8F-4D5B-AACE-DCC696D7FE17}" dt="2023-12-07T16:10:23.602" v="700"/>
        <pc:sldMkLst>
          <pc:docMk/>
          <pc:sldMk cId="3788027327" sldId="2147472772"/>
        </pc:sldMkLst>
        <pc:spChg chg="del mod ord">
          <ac:chgData name="James Stevens" userId="0c12d8e9-61f3-4835-9d00-e483aa80e4d2" providerId="ADAL" clId="{D99852D9-EE8F-4D5B-AACE-DCC696D7FE17}" dt="2023-12-05T23:30:32.433" v="619" actId="478"/>
          <ac:spMkLst>
            <pc:docMk/>
            <pc:sldMk cId="3788027327" sldId="2147472772"/>
            <ac:spMk id="8" creationId="{B540E40E-4C25-92D9-6D62-C2602977C104}"/>
          </ac:spMkLst>
        </pc:spChg>
        <pc:spChg chg="mod">
          <ac:chgData name="James Stevens" userId="0c12d8e9-61f3-4835-9d00-e483aa80e4d2" providerId="ADAL" clId="{D99852D9-EE8F-4D5B-AACE-DCC696D7FE17}" dt="2023-12-05T23:30:02.499" v="617" actId="1076"/>
          <ac:spMkLst>
            <pc:docMk/>
            <pc:sldMk cId="3788027327" sldId="2147472772"/>
            <ac:spMk id="11" creationId="{A8DA61CE-44B8-168C-FD6C-6F7184353943}"/>
          </ac:spMkLst>
        </pc:spChg>
        <pc:spChg chg="mod">
          <ac:chgData name="James Stevens" userId="0c12d8e9-61f3-4835-9d00-e483aa80e4d2" providerId="ADAL" clId="{D99852D9-EE8F-4D5B-AACE-DCC696D7FE17}" dt="2023-12-05T23:30:43.648" v="620" actId="1076"/>
          <ac:spMkLst>
            <pc:docMk/>
            <pc:sldMk cId="3788027327" sldId="2147472772"/>
            <ac:spMk id="12" creationId="{F860A3A6-9115-CA72-750B-EF40DBB81E77}"/>
          </ac:spMkLst>
        </pc:spChg>
        <pc:spChg chg="mod topLvl">
          <ac:chgData name="James Stevens" userId="0c12d8e9-61f3-4835-9d00-e483aa80e4d2" providerId="ADAL" clId="{D99852D9-EE8F-4D5B-AACE-DCC696D7FE17}" dt="2023-12-05T23:27:57.305" v="603" actId="14100"/>
          <ac:spMkLst>
            <pc:docMk/>
            <pc:sldMk cId="3788027327" sldId="2147472772"/>
            <ac:spMk id="13" creationId="{A34B285D-8D76-5886-246C-FA818436E760}"/>
          </ac:spMkLst>
        </pc:spChg>
        <pc:spChg chg="mod topLvl">
          <ac:chgData name="James Stevens" userId="0c12d8e9-61f3-4835-9d00-e483aa80e4d2" providerId="ADAL" clId="{D99852D9-EE8F-4D5B-AACE-DCC696D7FE17}" dt="2023-12-05T23:29:24.555" v="612" actId="1076"/>
          <ac:spMkLst>
            <pc:docMk/>
            <pc:sldMk cId="3788027327" sldId="2147472772"/>
            <ac:spMk id="14" creationId="{636F0641-6781-A812-4DE0-AC8D0E7C06BB}"/>
          </ac:spMkLst>
        </pc:spChg>
        <pc:spChg chg="mod topLvl">
          <ac:chgData name="James Stevens" userId="0c12d8e9-61f3-4835-9d00-e483aa80e4d2" providerId="ADAL" clId="{D99852D9-EE8F-4D5B-AACE-DCC696D7FE17}" dt="2023-12-05T23:29:29.157" v="613" actId="1076"/>
          <ac:spMkLst>
            <pc:docMk/>
            <pc:sldMk cId="3788027327" sldId="2147472772"/>
            <ac:spMk id="15" creationId="{BB8B56F8-8A97-F775-22BA-7AD410A39356}"/>
          </ac:spMkLst>
        </pc:spChg>
        <pc:spChg chg="mod topLvl">
          <ac:chgData name="James Stevens" userId="0c12d8e9-61f3-4835-9d00-e483aa80e4d2" providerId="ADAL" clId="{D99852D9-EE8F-4D5B-AACE-DCC696D7FE17}" dt="2023-12-05T23:28:20.642" v="604" actId="1076"/>
          <ac:spMkLst>
            <pc:docMk/>
            <pc:sldMk cId="3788027327" sldId="2147472772"/>
            <ac:spMk id="19" creationId="{04BDA3CC-6608-D8F2-CCB3-3388DB82EAB3}"/>
          </ac:spMkLst>
        </pc:spChg>
        <pc:spChg chg="mod topLvl">
          <ac:chgData name="James Stevens" userId="0c12d8e9-61f3-4835-9d00-e483aa80e4d2" providerId="ADAL" clId="{D99852D9-EE8F-4D5B-AACE-DCC696D7FE17}" dt="2023-12-05T23:28:25.236" v="605" actId="1076"/>
          <ac:spMkLst>
            <pc:docMk/>
            <pc:sldMk cId="3788027327" sldId="2147472772"/>
            <ac:spMk id="20" creationId="{F9CF408B-65DE-777D-BBDC-56CBBBF57B77}"/>
          </ac:spMkLst>
        </pc:spChg>
        <pc:spChg chg="mod topLvl">
          <ac:chgData name="James Stevens" userId="0c12d8e9-61f3-4835-9d00-e483aa80e4d2" providerId="ADAL" clId="{D99852D9-EE8F-4D5B-AACE-DCC696D7FE17}" dt="2023-12-05T23:30:55.293" v="621" actId="1076"/>
          <ac:spMkLst>
            <pc:docMk/>
            <pc:sldMk cId="3788027327" sldId="2147472772"/>
            <ac:spMk id="22" creationId="{910FC786-3223-2E1E-5C51-2D0E5363FCD6}"/>
          </ac:spMkLst>
        </pc:spChg>
        <pc:spChg chg="mod topLvl">
          <ac:chgData name="James Stevens" userId="0c12d8e9-61f3-4835-9d00-e483aa80e4d2" providerId="ADAL" clId="{D99852D9-EE8F-4D5B-AACE-DCC696D7FE17}" dt="2023-12-05T23:31:00.246" v="622" actId="1076"/>
          <ac:spMkLst>
            <pc:docMk/>
            <pc:sldMk cId="3788027327" sldId="2147472772"/>
            <ac:spMk id="23" creationId="{9B7779B6-0122-5E53-EF2B-ED08A8335402}"/>
          </ac:spMkLst>
        </pc:spChg>
        <pc:spChg chg="mod topLvl">
          <ac:chgData name="James Stevens" userId="0c12d8e9-61f3-4835-9d00-e483aa80e4d2" providerId="ADAL" clId="{D99852D9-EE8F-4D5B-AACE-DCC696D7FE17}" dt="2023-12-05T23:38:12.060" v="662" actId="1076"/>
          <ac:spMkLst>
            <pc:docMk/>
            <pc:sldMk cId="3788027327" sldId="2147472772"/>
            <ac:spMk id="24" creationId="{FD1748AC-0539-8EF2-DED2-B26D0DB17A18}"/>
          </ac:spMkLst>
        </pc:spChg>
        <pc:spChg chg="mod topLvl">
          <ac:chgData name="James Stevens" userId="0c12d8e9-61f3-4835-9d00-e483aa80e4d2" providerId="ADAL" clId="{D99852D9-EE8F-4D5B-AACE-DCC696D7FE17}" dt="2023-12-05T23:28:33.819" v="606" actId="1076"/>
          <ac:spMkLst>
            <pc:docMk/>
            <pc:sldMk cId="3788027327" sldId="2147472772"/>
            <ac:spMk id="29" creationId="{702AA0E3-8105-C347-D723-9FF3BB5E564D}"/>
          </ac:spMkLst>
        </pc:spChg>
        <pc:spChg chg="mod topLvl">
          <ac:chgData name="James Stevens" userId="0c12d8e9-61f3-4835-9d00-e483aa80e4d2" providerId="ADAL" clId="{D99852D9-EE8F-4D5B-AACE-DCC696D7FE17}" dt="2023-12-05T23:32:08.744" v="628" actId="14100"/>
          <ac:spMkLst>
            <pc:docMk/>
            <pc:sldMk cId="3788027327" sldId="2147472772"/>
            <ac:spMk id="30" creationId="{98A2EA51-FD48-CDC2-0784-3C206C558BA3}"/>
          </ac:spMkLst>
        </pc:spChg>
        <pc:spChg chg="mod topLvl">
          <ac:chgData name="James Stevens" userId="0c12d8e9-61f3-4835-9d00-e483aa80e4d2" providerId="ADAL" clId="{D99852D9-EE8F-4D5B-AACE-DCC696D7FE17}" dt="2023-12-05T23:28:56.067" v="609" actId="1076"/>
          <ac:spMkLst>
            <pc:docMk/>
            <pc:sldMk cId="3788027327" sldId="2147472772"/>
            <ac:spMk id="31" creationId="{2DE51F3D-459A-37E2-532B-4E5EC0EAE6F8}"/>
          </ac:spMkLst>
        </pc:spChg>
        <pc:spChg chg="mod topLvl">
          <ac:chgData name="James Stevens" userId="0c12d8e9-61f3-4835-9d00-e483aa80e4d2" providerId="ADAL" clId="{D99852D9-EE8F-4D5B-AACE-DCC696D7FE17}" dt="2023-12-05T23:29:36.328" v="615" actId="1076"/>
          <ac:spMkLst>
            <pc:docMk/>
            <pc:sldMk cId="3788027327" sldId="2147472772"/>
            <ac:spMk id="32" creationId="{AF8FA2D7-355B-ABE7-CE42-9A9FF7928ED5}"/>
          </ac:spMkLst>
        </pc:spChg>
        <pc:spChg chg="mod topLvl">
          <ac:chgData name="James Stevens" userId="0c12d8e9-61f3-4835-9d00-e483aa80e4d2" providerId="ADAL" clId="{D99852D9-EE8F-4D5B-AACE-DCC696D7FE17}" dt="2023-12-05T23:29:33.104" v="614" actId="1076"/>
          <ac:spMkLst>
            <pc:docMk/>
            <pc:sldMk cId="3788027327" sldId="2147472772"/>
            <ac:spMk id="33" creationId="{958489C4-809B-75AA-4949-E04B2EB2FCA0}"/>
          </ac:spMkLst>
        </pc:spChg>
        <pc:spChg chg="mod topLvl">
          <ac:chgData name="James Stevens" userId="0c12d8e9-61f3-4835-9d00-e483aa80e4d2" providerId="ADAL" clId="{D99852D9-EE8F-4D5B-AACE-DCC696D7FE17}" dt="2023-12-05T23:31:15.069" v="624" actId="1076"/>
          <ac:spMkLst>
            <pc:docMk/>
            <pc:sldMk cId="3788027327" sldId="2147472772"/>
            <ac:spMk id="34" creationId="{FBAEEF08-CEA0-F8C2-15A6-4E7BEE878A77}"/>
          </ac:spMkLst>
        </pc:spChg>
        <pc:spChg chg="mod topLvl">
          <ac:chgData name="James Stevens" userId="0c12d8e9-61f3-4835-9d00-e483aa80e4d2" providerId="ADAL" clId="{D99852D9-EE8F-4D5B-AACE-DCC696D7FE17}" dt="2023-12-05T23:31:22.130" v="625" actId="1076"/>
          <ac:spMkLst>
            <pc:docMk/>
            <pc:sldMk cId="3788027327" sldId="2147472772"/>
            <ac:spMk id="35" creationId="{8EAA2A12-2C10-EAAE-1F8E-088C779B66AC}"/>
          </ac:spMkLst>
        </pc:spChg>
        <pc:spChg chg="mod topLvl">
          <ac:chgData name="James Stevens" userId="0c12d8e9-61f3-4835-9d00-e483aa80e4d2" providerId="ADAL" clId="{D99852D9-EE8F-4D5B-AACE-DCC696D7FE17}" dt="2023-12-05T23:31:26.311" v="626" actId="1076"/>
          <ac:spMkLst>
            <pc:docMk/>
            <pc:sldMk cId="3788027327" sldId="2147472772"/>
            <ac:spMk id="36" creationId="{6033EF6F-169C-10EE-06A1-2CB78B97CE15}"/>
          </ac:spMkLst>
        </pc:spChg>
        <pc:spChg chg="mod">
          <ac:chgData name="James Stevens" userId="0c12d8e9-61f3-4835-9d00-e483aa80e4d2" providerId="ADAL" clId="{D99852D9-EE8F-4D5B-AACE-DCC696D7FE17}" dt="2023-12-05T23:38:35.686" v="664" actId="1076"/>
          <ac:spMkLst>
            <pc:docMk/>
            <pc:sldMk cId="3788027327" sldId="2147472772"/>
            <ac:spMk id="38" creationId="{6A8E9DF2-B161-ECFA-295B-0B0F74EE395C}"/>
          </ac:spMkLst>
        </pc:spChg>
        <pc:spChg chg="mod">
          <ac:chgData name="James Stevens" userId="0c12d8e9-61f3-4835-9d00-e483aa80e4d2" providerId="ADAL" clId="{D99852D9-EE8F-4D5B-AACE-DCC696D7FE17}" dt="2023-12-05T23:38:45.775" v="665" actId="1076"/>
          <ac:spMkLst>
            <pc:docMk/>
            <pc:sldMk cId="3788027327" sldId="2147472772"/>
            <ac:spMk id="39" creationId="{595B9AD8-5E8A-3C40-59AD-7EF7D590AC7C}"/>
          </ac:spMkLst>
        </pc:spChg>
        <pc:spChg chg="mod">
          <ac:chgData name="James Stevens" userId="0c12d8e9-61f3-4835-9d00-e483aa80e4d2" providerId="ADAL" clId="{D99852D9-EE8F-4D5B-AACE-DCC696D7FE17}" dt="2023-12-05T23:38:59.499" v="666" actId="1076"/>
          <ac:spMkLst>
            <pc:docMk/>
            <pc:sldMk cId="3788027327" sldId="2147472772"/>
            <ac:spMk id="40" creationId="{D763D598-9F12-61AD-5941-62EB2623ADE8}"/>
          </ac:spMkLst>
        </pc:spChg>
        <pc:spChg chg="mod">
          <ac:chgData name="James Stevens" userId="0c12d8e9-61f3-4835-9d00-e483aa80e4d2" providerId="ADAL" clId="{D99852D9-EE8F-4D5B-AACE-DCC696D7FE17}" dt="2023-12-05T23:40:08.165" v="667" actId="1076"/>
          <ac:spMkLst>
            <pc:docMk/>
            <pc:sldMk cId="3788027327" sldId="2147472772"/>
            <ac:spMk id="41" creationId="{E267E145-6AA2-ED68-6DCA-2994E39BB505}"/>
          </ac:spMkLst>
        </pc:spChg>
        <pc:spChg chg="mod">
          <ac:chgData name="James Stevens" userId="0c12d8e9-61f3-4835-9d00-e483aa80e4d2" providerId="ADAL" clId="{D99852D9-EE8F-4D5B-AACE-DCC696D7FE17}" dt="2023-12-05T23:40:29.132" v="670" actId="1076"/>
          <ac:spMkLst>
            <pc:docMk/>
            <pc:sldMk cId="3788027327" sldId="2147472772"/>
            <ac:spMk id="42" creationId="{2F6A94DB-4E93-C29D-74DE-5718B5A8AA18}"/>
          </ac:spMkLst>
        </pc:spChg>
        <pc:spChg chg="mod">
          <ac:chgData name="James Stevens" userId="0c12d8e9-61f3-4835-9d00-e483aa80e4d2" providerId="ADAL" clId="{D99852D9-EE8F-4D5B-AACE-DCC696D7FE17}" dt="2023-12-05T23:40:19.817" v="669" actId="1076"/>
          <ac:spMkLst>
            <pc:docMk/>
            <pc:sldMk cId="3788027327" sldId="2147472772"/>
            <ac:spMk id="43" creationId="{202D95C5-7A37-0232-53AE-705C252FEE7C}"/>
          </ac:spMkLst>
        </pc:spChg>
        <pc:spChg chg="mod">
          <ac:chgData name="James Stevens" userId="0c12d8e9-61f3-4835-9d00-e483aa80e4d2" providerId="ADAL" clId="{D99852D9-EE8F-4D5B-AACE-DCC696D7FE17}" dt="2023-12-05T23:40:42.758" v="671" actId="1076"/>
          <ac:spMkLst>
            <pc:docMk/>
            <pc:sldMk cId="3788027327" sldId="2147472772"/>
            <ac:spMk id="44" creationId="{D46DC6A5-859A-538F-8D9F-809F50B7593F}"/>
          </ac:spMkLst>
        </pc:spChg>
        <pc:spChg chg="mod">
          <ac:chgData name="James Stevens" userId="0c12d8e9-61f3-4835-9d00-e483aa80e4d2" providerId="ADAL" clId="{D99852D9-EE8F-4D5B-AACE-DCC696D7FE17}" dt="2023-12-05T23:40:52.425" v="672" actId="1076"/>
          <ac:spMkLst>
            <pc:docMk/>
            <pc:sldMk cId="3788027327" sldId="2147472772"/>
            <ac:spMk id="45" creationId="{27A3C8BF-44A2-7636-BDD5-B9C98E177D43}"/>
          </ac:spMkLst>
        </pc:spChg>
        <pc:spChg chg="mod">
          <ac:chgData name="James Stevens" userId="0c12d8e9-61f3-4835-9d00-e483aa80e4d2" providerId="ADAL" clId="{D99852D9-EE8F-4D5B-AACE-DCC696D7FE17}" dt="2023-12-05T23:41:00.633" v="673" actId="1076"/>
          <ac:spMkLst>
            <pc:docMk/>
            <pc:sldMk cId="3788027327" sldId="2147472772"/>
            <ac:spMk id="46" creationId="{8B68D3F3-2D84-D170-5346-C3E769AF195F}"/>
          </ac:spMkLst>
        </pc:spChg>
        <pc:spChg chg="mod">
          <ac:chgData name="James Stevens" userId="0c12d8e9-61f3-4835-9d00-e483aa80e4d2" providerId="ADAL" clId="{D99852D9-EE8F-4D5B-AACE-DCC696D7FE17}" dt="2023-12-05T23:35:07.864" v="645" actId="255"/>
          <ac:spMkLst>
            <pc:docMk/>
            <pc:sldMk cId="3788027327" sldId="2147472772"/>
            <ac:spMk id="52" creationId="{84CF667E-A6F8-A47C-C50D-0DFF85B4E366}"/>
          </ac:spMkLst>
        </pc:spChg>
        <pc:spChg chg="mod topLvl">
          <ac:chgData name="James Stevens" userId="0c12d8e9-61f3-4835-9d00-e483aa80e4d2" providerId="ADAL" clId="{D99852D9-EE8F-4D5B-AACE-DCC696D7FE17}" dt="2023-12-05T23:35:12.610" v="646" actId="255"/>
          <ac:spMkLst>
            <pc:docMk/>
            <pc:sldMk cId="3788027327" sldId="2147472772"/>
            <ac:spMk id="53" creationId="{9FDB8B79-AB5C-66E5-791C-E2CBA794343E}"/>
          </ac:spMkLst>
        </pc:spChg>
        <pc:spChg chg="mod topLvl">
          <ac:chgData name="James Stevens" userId="0c12d8e9-61f3-4835-9d00-e483aa80e4d2" providerId="ADAL" clId="{D99852D9-EE8F-4D5B-AACE-DCC696D7FE17}" dt="2023-12-05T23:35:15.988" v="647" actId="255"/>
          <ac:spMkLst>
            <pc:docMk/>
            <pc:sldMk cId="3788027327" sldId="2147472772"/>
            <ac:spMk id="54" creationId="{18008816-3A0A-80D6-D7F8-7B6A77A4819A}"/>
          </ac:spMkLst>
        </pc:spChg>
        <pc:spChg chg="mod topLvl">
          <ac:chgData name="James Stevens" userId="0c12d8e9-61f3-4835-9d00-e483aa80e4d2" providerId="ADAL" clId="{D99852D9-EE8F-4D5B-AACE-DCC696D7FE17}" dt="2023-12-05T23:35:21.758" v="648" actId="255"/>
          <ac:spMkLst>
            <pc:docMk/>
            <pc:sldMk cId="3788027327" sldId="2147472772"/>
            <ac:spMk id="55" creationId="{768D8F3E-1527-E60C-57BB-99718B83568D}"/>
          </ac:spMkLst>
        </pc:spChg>
        <pc:spChg chg="mod topLvl">
          <ac:chgData name="James Stevens" userId="0c12d8e9-61f3-4835-9d00-e483aa80e4d2" providerId="ADAL" clId="{D99852D9-EE8F-4D5B-AACE-DCC696D7FE17}" dt="2023-12-05T23:35:27.273" v="649" actId="255"/>
          <ac:spMkLst>
            <pc:docMk/>
            <pc:sldMk cId="3788027327" sldId="2147472772"/>
            <ac:spMk id="56" creationId="{98242D98-9E9B-6BE0-28B6-EF0C3211CE67}"/>
          </ac:spMkLst>
        </pc:spChg>
        <pc:spChg chg="mod topLvl">
          <ac:chgData name="James Stevens" userId="0c12d8e9-61f3-4835-9d00-e483aa80e4d2" providerId="ADAL" clId="{D99852D9-EE8F-4D5B-AACE-DCC696D7FE17}" dt="2023-12-05T23:37:15.614" v="652" actId="1076"/>
          <ac:spMkLst>
            <pc:docMk/>
            <pc:sldMk cId="3788027327" sldId="2147472772"/>
            <ac:spMk id="57" creationId="{7622C7B5-BB48-39C8-6958-C29C4C677025}"/>
          </ac:spMkLst>
        </pc:spChg>
        <pc:spChg chg="mod topLvl">
          <ac:chgData name="James Stevens" userId="0c12d8e9-61f3-4835-9d00-e483aa80e4d2" providerId="ADAL" clId="{D99852D9-EE8F-4D5B-AACE-DCC696D7FE17}" dt="2023-12-05T23:37:30.531" v="655" actId="1076"/>
          <ac:spMkLst>
            <pc:docMk/>
            <pc:sldMk cId="3788027327" sldId="2147472772"/>
            <ac:spMk id="58" creationId="{E05EB69F-41AE-81B3-ED5F-94E508455BC8}"/>
          </ac:spMkLst>
        </pc:spChg>
        <pc:spChg chg="mod topLvl">
          <ac:chgData name="James Stevens" userId="0c12d8e9-61f3-4835-9d00-e483aa80e4d2" providerId="ADAL" clId="{D99852D9-EE8F-4D5B-AACE-DCC696D7FE17}" dt="2023-12-05T23:37:53.526" v="658" actId="1076"/>
          <ac:spMkLst>
            <pc:docMk/>
            <pc:sldMk cId="3788027327" sldId="2147472772"/>
            <ac:spMk id="59" creationId="{5FFF7DC6-4E4E-9625-899E-2CAEDEB2B1CA}"/>
          </ac:spMkLst>
        </pc:spChg>
        <pc:spChg chg="mod topLvl">
          <ac:chgData name="James Stevens" userId="0c12d8e9-61f3-4835-9d00-e483aa80e4d2" providerId="ADAL" clId="{D99852D9-EE8F-4D5B-AACE-DCC696D7FE17}" dt="2023-12-05T23:38:16.819" v="663" actId="1076"/>
          <ac:spMkLst>
            <pc:docMk/>
            <pc:sldMk cId="3788027327" sldId="2147472772"/>
            <ac:spMk id="60" creationId="{45AE2B55-C8A0-1ADC-18E0-643DD3204BF3}"/>
          </ac:spMkLst>
        </pc:spChg>
        <pc:grpChg chg="mod">
          <ac:chgData name="James Stevens" userId="0c12d8e9-61f3-4835-9d00-e483aa80e4d2" providerId="ADAL" clId="{D99852D9-EE8F-4D5B-AACE-DCC696D7FE17}" dt="2023-12-05T23:29:18.621" v="611" actId="1076"/>
          <ac:grpSpMkLst>
            <pc:docMk/>
            <pc:sldMk cId="3788027327" sldId="2147472772"/>
            <ac:grpSpMk id="27" creationId="{5B992657-20DD-0BA9-BAC0-FE2E9217DF51}"/>
          </ac:grpSpMkLst>
        </pc:grpChg>
        <pc:grpChg chg="del">
          <ac:chgData name="James Stevens" userId="0c12d8e9-61f3-4835-9d00-e483aa80e4d2" providerId="ADAL" clId="{D99852D9-EE8F-4D5B-AACE-DCC696D7FE17}" dt="2023-12-05T23:27:13.110" v="600" actId="165"/>
          <ac:grpSpMkLst>
            <pc:docMk/>
            <pc:sldMk cId="3788027327" sldId="2147472772"/>
            <ac:grpSpMk id="28" creationId="{1DE8BF8C-D392-4079-641E-324CDC0ABF07}"/>
          </ac:grpSpMkLst>
        </pc:grpChg>
        <pc:picChg chg="mod">
          <ac:chgData name="James Stevens" userId="0c12d8e9-61f3-4835-9d00-e483aa80e4d2" providerId="ADAL" clId="{D99852D9-EE8F-4D5B-AACE-DCC696D7FE17}" dt="2023-12-05T23:41:44.359" v="680" actId="1076"/>
          <ac:picMkLst>
            <pc:docMk/>
            <pc:sldMk cId="3788027327" sldId="2147472772"/>
            <ac:picMk id="5" creationId="{4237790B-3399-3538-15B0-0994265547A2}"/>
          </ac:picMkLst>
        </pc:picChg>
        <pc:picChg chg="mod">
          <ac:chgData name="James Stevens" userId="0c12d8e9-61f3-4835-9d00-e483aa80e4d2" providerId="ADAL" clId="{D99852D9-EE8F-4D5B-AACE-DCC696D7FE17}" dt="2023-12-05T23:41:40.209" v="679" actId="1076"/>
          <ac:picMkLst>
            <pc:docMk/>
            <pc:sldMk cId="3788027327" sldId="2147472772"/>
            <ac:picMk id="1026" creationId="{F0049F50-B5C3-4F92-B50D-30E7EA67F23E}"/>
          </ac:picMkLst>
        </pc:picChg>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10:23.602" v="700"/>
              <pc2:cmMkLst xmlns:pc2="http://schemas.microsoft.com/office/powerpoint/2019/9/main/command">
                <pc:docMk/>
                <pc:sldMk cId="3788027327" sldId="2147472772"/>
                <pc2:cmMk id="{E3E8147E-8FDC-482B-BB91-1F88ECC430BC}"/>
              </pc2:cmMkLst>
            </pc226:cmChg>
            <pc226:cmChg xmlns:pc226="http://schemas.microsoft.com/office/powerpoint/2022/06/main/command" chg="mod">
              <pc226:chgData name="James Stevens" userId="0c12d8e9-61f3-4835-9d00-e483aa80e4d2" providerId="ADAL" clId="{D99852D9-EE8F-4D5B-AACE-DCC696D7FE17}" dt="2023-12-05T18:29:51.747" v="566" actId="2056"/>
              <pc2:cmMkLst xmlns:pc2="http://schemas.microsoft.com/office/powerpoint/2019/9/main/command">
                <pc:docMk/>
                <pc:sldMk cId="3788027327" sldId="2147472772"/>
                <pc2:cmMk id="{8E54BDC3-C684-E547-A321-8531FEC0A458}"/>
              </pc2:cmMkLst>
            </pc226:cmChg>
          </p:ext>
        </pc:extLst>
      </pc:sldChg>
      <pc:sldChg chg="modCm">
        <pc:chgData name="James Stevens" userId="0c12d8e9-61f3-4835-9d00-e483aa80e4d2" providerId="ADAL" clId="{D99852D9-EE8F-4D5B-AACE-DCC696D7FE17}" dt="2023-12-07T15:59:48.658" v="685" actId="2056"/>
        <pc:sldMkLst>
          <pc:docMk/>
          <pc:sldMk cId="769384817" sldId="2147472778"/>
        </pc:sldMkLst>
        <pc:extLst>
          <p:ext xmlns:p="http://schemas.openxmlformats.org/presentationml/2006/main" uri="{D6D511B9-2390-475A-947B-AFAB55BFBCF1}">
            <pc226:cmChg xmlns:pc226="http://schemas.microsoft.com/office/powerpoint/2022/06/main/command" chg="mod">
              <pc226:chgData name="James Stevens" userId="0c12d8e9-61f3-4835-9d00-e483aa80e4d2" providerId="ADAL" clId="{D99852D9-EE8F-4D5B-AACE-DCC696D7FE17}" dt="2023-12-07T15:59:48.658" v="685" actId="2056"/>
              <pc2:cmMkLst xmlns:pc2="http://schemas.microsoft.com/office/powerpoint/2019/9/main/command">
                <pc:docMk/>
                <pc:sldMk cId="769384817" sldId="2147472778"/>
                <pc2:cmMk id="{03997AE3-D9BD-A440-B283-D5BEB5503836}"/>
              </pc2:cmMkLst>
            </pc226:cmChg>
          </p:ext>
        </pc:extLst>
      </pc:sldChg>
      <pc:sldChg chg="modCm">
        <pc:chgData name="James Stevens" userId="0c12d8e9-61f3-4835-9d00-e483aa80e4d2" providerId="ADAL" clId="{D99852D9-EE8F-4D5B-AACE-DCC696D7FE17}" dt="2023-12-07T15:59:48.658" v="685" actId="2056"/>
        <pc:sldMkLst>
          <pc:docMk/>
          <pc:sldMk cId="4260197679" sldId="2147472780"/>
        </pc:sldMkLst>
        <pc:extLst>
          <p:ext xmlns:p="http://schemas.openxmlformats.org/presentationml/2006/main" uri="{D6D511B9-2390-475A-947B-AFAB55BFBCF1}">
            <pc226:cmChg xmlns:pc226="http://schemas.microsoft.com/office/powerpoint/2022/06/main/command" chg="mod">
              <pc226:chgData name="James Stevens" userId="0c12d8e9-61f3-4835-9d00-e483aa80e4d2" providerId="ADAL" clId="{D99852D9-EE8F-4D5B-AACE-DCC696D7FE17}" dt="2023-12-07T15:59:48.658" v="685" actId="2056"/>
              <pc2:cmMkLst xmlns:pc2="http://schemas.microsoft.com/office/powerpoint/2019/9/main/command">
                <pc:docMk/>
                <pc:sldMk cId="4260197679" sldId="2147472780"/>
                <pc2:cmMk id="{DF479146-8B8F-1643-BDDB-0496EED5DC0D}"/>
              </pc2:cmMkLst>
            </pc226:cmChg>
          </p:ext>
        </pc:extLst>
      </pc:sldChg>
      <pc:sldChg chg="addCm">
        <pc:chgData name="James Stevens" userId="0c12d8e9-61f3-4835-9d00-e483aa80e4d2" providerId="ADAL" clId="{D99852D9-EE8F-4D5B-AACE-DCC696D7FE17}" dt="2023-12-05T22:45:38.354" v="586"/>
        <pc:sldMkLst>
          <pc:docMk/>
          <pc:sldMk cId="2097571156" sldId="2147472784"/>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5T22:44:54.968" v="585"/>
              <pc2:cmMkLst xmlns:pc2="http://schemas.microsoft.com/office/powerpoint/2019/9/main/command">
                <pc:docMk/>
                <pc:sldMk cId="2097571156" sldId="2147472784"/>
                <pc2:cmMk id="{8C00EF5C-3BEE-4D15-B092-AAB78E8FBE8D}"/>
              </pc2:cmMkLst>
            </pc226:cmChg>
            <pc226:cmChg xmlns:pc226="http://schemas.microsoft.com/office/powerpoint/2022/06/main/command" chg="add">
              <pc226:chgData name="James Stevens" userId="0c12d8e9-61f3-4835-9d00-e483aa80e4d2" providerId="ADAL" clId="{D99852D9-EE8F-4D5B-AACE-DCC696D7FE17}" dt="2023-12-05T22:45:38.354" v="586"/>
              <pc2:cmMkLst xmlns:pc2="http://schemas.microsoft.com/office/powerpoint/2019/9/main/command">
                <pc:docMk/>
                <pc:sldMk cId="2097571156" sldId="2147472784"/>
                <pc2:cmMk id="{6553EB5F-43F4-40FC-9CA1-B03F4E5E02A8}"/>
              </pc2:cmMkLst>
            </pc226:cmChg>
          </p:ext>
        </pc:extLst>
      </pc:sldChg>
      <pc:sldChg chg="addSp delSp modSp new del mod">
        <pc:chgData name="James Stevens" userId="0c12d8e9-61f3-4835-9d00-e483aa80e4d2" providerId="ADAL" clId="{D99852D9-EE8F-4D5B-AACE-DCC696D7FE17}" dt="2023-12-05T22:28:24.283" v="584" actId="47"/>
        <pc:sldMkLst>
          <pc:docMk/>
          <pc:sldMk cId="4035104635" sldId="2147472786"/>
        </pc:sldMkLst>
        <pc:spChg chg="add del mod">
          <ac:chgData name="James Stevens" userId="0c12d8e9-61f3-4835-9d00-e483aa80e4d2" providerId="ADAL" clId="{D99852D9-EE8F-4D5B-AACE-DCC696D7FE17}" dt="2023-12-05T22:28:22.020" v="583" actId="478"/>
          <ac:spMkLst>
            <pc:docMk/>
            <pc:sldMk cId="4035104635" sldId="2147472786"/>
            <ac:spMk id="4" creationId="{A431B27A-DFC8-243F-2F5D-A1FF22C9055C}"/>
          </ac:spMkLst>
        </pc:spChg>
        <pc:spChg chg="add del mod">
          <ac:chgData name="James Stevens" userId="0c12d8e9-61f3-4835-9d00-e483aa80e4d2" providerId="ADAL" clId="{D99852D9-EE8F-4D5B-AACE-DCC696D7FE17}" dt="2023-12-05T22:28:22.020" v="583" actId="478"/>
          <ac:spMkLst>
            <pc:docMk/>
            <pc:sldMk cId="4035104635" sldId="2147472786"/>
            <ac:spMk id="5" creationId="{442922F9-59CE-7026-B795-09E6184014AD}"/>
          </ac:spMkLst>
        </pc:spChg>
        <pc:spChg chg="add del mod">
          <ac:chgData name="James Stevens" userId="0c12d8e9-61f3-4835-9d00-e483aa80e4d2" providerId="ADAL" clId="{D99852D9-EE8F-4D5B-AACE-DCC696D7FE17}" dt="2023-12-05T22:28:22.020" v="583" actId="478"/>
          <ac:spMkLst>
            <pc:docMk/>
            <pc:sldMk cId="4035104635" sldId="2147472786"/>
            <ac:spMk id="6" creationId="{6281C8ED-E2FB-A02E-E377-2F000B63FE03}"/>
          </ac:spMkLst>
        </pc:spChg>
        <pc:spChg chg="add del mod">
          <ac:chgData name="James Stevens" userId="0c12d8e9-61f3-4835-9d00-e483aa80e4d2" providerId="ADAL" clId="{D99852D9-EE8F-4D5B-AACE-DCC696D7FE17}" dt="2023-12-05T22:28:22.020" v="583" actId="478"/>
          <ac:spMkLst>
            <pc:docMk/>
            <pc:sldMk cId="4035104635" sldId="2147472786"/>
            <ac:spMk id="7" creationId="{92CD6D48-091A-F03E-E802-16684B2C0309}"/>
          </ac:spMkLst>
        </pc:spChg>
        <pc:spChg chg="add del mod">
          <ac:chgData name="James Stevens" userId="0c12d8e9-61f3-4835-9d00-e483aa80e4d2" providerId="ADAL" clId="{D99852D9-EE8F-4D5B-AACE-DCC696D7FE17}" dt="2023-12-05T22:28:22.020" v="583" actId="478"/>
          <ac:spMkLst>
            <pc:docMk/>
            <pc:sldMk cId="4035104635" sldId="2147472786"/>
            <ac:spMk id="8" creationId="{BD715FAB-5B59-F6CD-5D3D-81F8E42DF526}"/>
          </ac:spMkLst>
        </pc:spChg>
        <pc:spChg chg="add del mod">
          <ac:chgData name="James Stevens" userId="0c12d8e9-61f3-4835-9d00-e483aa80e4d2" providerId="ADAL" clId="{D99852D9-EE8F-4D5B-AACE-DCC696D7FE17}" dt="2023-12-05T22:28:22.020" v="583" actId="478"/>
          <ac:spMkLst>
            <pc:docMk/>
            <pc:sldMk cId="4035104635" sldId="2147472786"/>
            <ac:spMk id="9" creationId="{98E7149C-9277-D62B-B823-784B202231E4}"/>
          </ac:spMkLst>
        </pc:spChg>
      </pc:sldChg>
      <pc:sldChg chg="addCm">
        <pc:chgData name="James Stevens" userId="0c12d8e9-61f3-4835-9d00-e483aa80e4d2" providerId="ADAL" clId="{D99852D9-EE8F-4D5B-AACE-DCC696D7FE17}" dt="2023-12-07T16:07:56.077" v="695"/>
        <pc:sldMkLst>
          <pc:docMk/>
          <pc:sldMk cId="2545314262" sldId="2147472787"/>
        </pc:sldMkLst>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07:56.077" v="695"/>
              <pc2:cmMkLst xmlns:pc2="http://schemas.microsoft.com/office/powerpoint/2019/9/main/command">
                <pc:docMk/>
                <pc:sldMk cId="2545314262" sldId="2147472787"/>
                <pc2:cmMk id="{5B76D6D1-503A-4425-BA22-9237536A031D}"/>
              </pc2:cmMkLst>
            </pc226:cmChg>
          </p:ext>
        </pc:extLst>
      </pc:sldChg>
      <pc:sldChg chg="addSp delSp modSp addCm">
        <pc:chgData name="James Stevens" userId="0c12d8e9-61f3-4835-9d00-e483aa80e4d2" providerId="ADAL" clId="{D99852D9-EE8F-4D5B-AACE-DCC696D7FE17}" dt="2023-12-07T16:08:58.896" v="699"/>
        <pc:sldMkLst>
          <pc:docMk/>
          <pc:sldMk cId="3131036392" sldId="2147472788"/>
        </pc:sldMkLst>
        <pc:spChg chg="add del mod">
          <ac:chgData name="James Stevens" userId="0c12d8e9-61f3-4835-9d00-e483aa80e4d2" providerId="ADAL" clId="{D99852D9-EE8F-4D5B-AACE-DCC696D7FE17}" dt="2023-12-07T16:08:23.369" v="698" actId="767"/>
          <ac:spMkLst>
            <pc:docMk/>
            <pc:sldMk cId="3131036392" sldId="2147472788"/>
            <ac:spMk id="6" creationId="{42FAF8D5-6175-4939-D0C6-0EE6AE5975AF}"/>
          </ac:spMkLst>
        </pc:spChg>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08:58.896" v="699"/>
              <pc2:cmMkLst xmlns:pc2="http://schemas.microsoft.com/office/powerpoint/2019/9/main/command">
                <pc:docMk/>
                <pc:sldMk cId="3131036392" sldId="2147472788"/>
                <pc2:cmMk id="{A3B33B98-C69C-4266-BE29-E536D80C7A69}"/>
              </pc2:cmMkLst>
            </pc226:cmChg>
            <pc226:cmChg xmlns:pc226="http://schemas.microsoft.com/office/powerpoint/2022/06/main/command" chg="add">
              <pc226:chgData name="James Stevens" userId="0c12d8e9-61f3-4835-9d00-e483aa80e4d2" providerId="ADAL" clId="{D99852D9-EE8F-4D5B-AACE-DCC696D7FE17}" dt="2023-12-07T16:08:15.547" v="696"/>
              <pc2:cmMkLst xmlns:pc2="http://schemas.microsoft.com/office/powerpoint/2019/9/main/command">
                <pc:docMk/>
                <pc:sldMk cId="3131036392" sldId="2147472788"/>
                <pc2:cmMk id="{19254BD2-A645-4EF5-9AA9-A4B4F7825000}"/>
              </pc2:cmMkLst>
            </pc226:cmChg>
          </p:ext>
        </pc:extLst>
      </pc:sldChg>
      <pc:sldChg chg="modCm">
        <pc:chgData name="James Stevens" userId="0c12d8e9-61f3-4835-9d00-e483aa80e4d2" providerId="ADAL" clId="{D99852D9-EE8F-4D5B-AACE-DCC696D7FE17}" dt="2023-12-07T20:19:23.438" v="704" actId="2056"/>
        <pc:sldMkLst>
          <pc:docMk/>
          <pc:sldMk cId="2623724387" sldId="2147472794"/>
        </pc:sldMkLst>
        <pc:extLst>
          <p:ext xmlns:p="http://schemas.openxmlformats.org/presentationml/2006/main" uri="{D6D511B9-2390-475A-947B-AFAB55BFBCF1}">
            <pc226:cmChg xmlns:pc226="http://schemas.microsoft.com/office/powerpoint/2022/06/main/command" chg="mod">
              <pc226:chgData name="James Stevens" userId="0c12d8e9-61f3-4835-9d00-e483aa80e4d2" providerId="ADAL" clId="{D99852D9-EE8F-4D5B-AACE-DCC696D7FE17}" dt="2023-12-07T20:19:23.438" v="704" actId="2056"/>
              <pc2:cmMkLst xmlns:pc2="http://schemas.microsoft.com/office/powerpoint/2019/9/main/command">
                <pc:docMk/>
                <pc:sldMk cId="2623724387" sldId="2147472794"/>
                <pc2:cmMk id="{6BD47A25-D548-C446-B7FB-53B84CEE800E}"/>
              </pc2:cmMkLst>
              <pc226:cmRplyChg chg="add">
                <pc226:chgData name="James Stevens" userId="0c12d8e9-61f3-4835-9d00-e483aa80e4d2" providerId="ADAL" clId="{D99852D9-EE8F-4D5B-AACE-DCC696D7FE17}" dt="2023-12-07T16:04:15.715" v="690"/>
                <pc2:cmRplyMkLst xmlns:pc2="http://schemas.microsoft.com/office/powerpoint/2019/9/main/command">
                  <pc:docMk/>
                  <pc:sldMk cId="2623724387" sldId="2147472794"/>
                  <pc2:cmMk id="{6BD47A25-D548-C446-B7FB-53B84CEE800E}"/>
                  <pc2:cmRplyMk id="{BAB0A65F-9149-497D-BF47-575634C7ABBA}"/>
                </pc2:cmRplyMkLst>
              </pc226:cmRplyChg>
            </pc226:cmChg>
            <pc226:cmChg xmlns:pc226="http://schemas.microsoft.com/office/powerpoint/2022/06/main/command" chg="">
              <pc226:chgData name="James Stevens" userId="0c12d8e9-61f3-4835-9d00-e483aa80e4d2" providerId="ADAL" clId="{D99852D9-EE8F-4D5B-AACE-DCC696D7FE17}" dt="2023-12-07T16:03:43.566" v="689"/>
              <pc2:cmMkLst xmlns:pc2="http://schemas.microsoft.com/office/powerpoint/2019/9/main/command">
                <pc:docMk/>
                <pc:sldMk cId="2623724387" sldId="2147472794"/>
                <pc2:cmMk id="{6FA092B3-CE16-1E4D-B00C-81207F05B08F}"/>
              </pc2:cmMkLst>
              <pc226:cmRplyChg chg="add">
                <pc226:chgData name="James Stevens" userId="0c12d8e9-61f3-4835-9d00-e483aa80e4d2" providerId="ADAL" clId="{D99852D9-EE8F-4D5B-AACE-DCC696D7FE17}" dt="2023-12-07T16:03:43.566" v="689"/>
                <pc2:cmRplyMkLst xmlns:pc2="http://schemas.microsoft.com/office/powerpoint/2019/9/main/command">
                  <pc:docMk/>
                  <pc:sldMk cId="2623724387" sldId="2147472794"/>
                  <pc2:cmMk id="{6FA092B3-CE16-1E4D-B00C-81207F05B08F}"/>
                  <pc2:cmRplyMk id="{A257819A-DED2-40C8-9891-2AF0AFC25EA8}"/>
                </pc2:cmRplyMkLst>
              </pc226:cmRplyChg>
            </pc226:cmChg>
          </p:ext>
        </pc:extLst>
      </pc:sldChg>
      <pc:sldChg chg="addCm modCm">
        <pc:chgData name="James Stevens" userId="0c12d8e9-61f3-4835-9d00-e483aa80e4d2" providerId="ADAL" clId="{D99852D9-EE8F-4D5B-AACE-DCC696D7FE17}" dt="2023-12-07T20:19:23.438" v="704" actId="2056"/>
        <pc:sldMkLst>
          <pc:docMk/>
          <pc:sldMk cId="4108433943" sldId="2147472798"/>
        </pc:sldMkLst>
        <pc:extLst>
          <p:ext xmlns:p="http://schemas.openxmlformats.org/presentationml/2006/main" uri="{D6D511B9-2390-475A-947B-AFAB55BFBCF1}">
            <pc226:cmChg xmlns:pc226="http://schemas.microsoft.com/office/powerpoint/2022/06/main/command" chg="add mod">
              <pc226:chgData name="James Stevens" userId="0c12d8e9-61f3-4835-9d00-e483aa80e4d2" providerId="ADAL" clId="{D99852D9-EE8F-4D5B-AACE-DCC696D7FE17}" dt="2023-12-07T20:19:23.438" v="704" actId="2056"/>
              <pc2:cmMkLst xmlns:pc2="http://schemas.microsoft.com/office/powerpoint/2019/9/main/command">
                <pc:docMk/>
                <pc:sldMk cId="4108433943" sldId="2147472798"/>
                <pc2:cmMk id="{A8350B2C-FD4A-4A2D-812A-3513828E1157}"/>
              </pc2:cmMkLst>
            </pc226:cmChg>
          </p:ext>
        </pc:extLst>
      </pc:sldChg>
      <pc:sldChg chg="modSp mod addCm">
        <pc:chgData name="James Stevens" userId="0c12d8e9-61f3-4835-9d00-e483aa80e4d2" providerId="ADAL" clId="{D99852D9-EE8F-4D5B-AACE-DCC696D7FE17}" dt="2023-12-07T16:06:23.409" v="694"/>
        <pc:sldMkLst>
          <pc:docMk/>
          <pc:sldMk cId="503959773" sldId="2147472800"/>
        </pc:sldMkLst>
        <pc:spChg chg="mod">
          <ac:chgData name="James Stevens" userId="0c12d8e9-61f3-4835-9d00-e483aa80e4d2" providerId="ADAL" clId="{D99852D9-EE8F-4D5B-AACE-DCC696D7FE17}" dt="2023-12-07T16:05:48.121" v="693" actId="207"/>
          <ac:spMkLst>
            <pc:docMk/>
            <pc:sldMk cId="503959773" sldId="2147472800"/>
            <ac:spMk id="11" creationId="{700B3B5B-E357-14D1-BAB9-F25FE1399BAC}"/>
          </ac:spMkLst>
        </pc:spChg>
        <pc:extLst>
          <p:ext xmlns:p="http://schemas.openxmlformats.org/presentationml/2006/main" uri="{D6D511B9-2390-475A-947B-AFAB55BFBCF1}">
            <pc226:cmChg xmlns:pc226="http://schemas.microsoft.com/office/powerpoint/2022/06/main/command" chg="add">
              <pc226:chgData name="James Stevens" userId="0c12d8e9-61f3-4835-9d00-e483aa80e4d2" providerId="ADAL" clId="{D99852D9-EE8F-4D5B-AACE-DCC696D7FE17}" dt="2023-12-07T16:06:23.409" v="694"/>
              <pc2:cmMkLst xmlns:pc2="http://schemas.microsoft.com/office/powerpoint/2019/9/main/command">
                <pc:docMk/>
                <pc:sldMk cId="503959773" sldId="2147472800"/>
                <pc2:cmMk id="{35E584B7-E529-4A74-8D63-E09229C6B50B}"/>
              </pc2:cmMkLst>
            </pc226:cmChg>
          </p:ext>
        </pc:extLst>
      </pc:sldChg>
    </pc:docChg>
  </pc:docChgLst>
  <pc:docChgLst>
    <pc:chgData name="Meredith Greayer" userId="S::mgreayer@umass.edu::84916543-a197-4c6d-a317-c88e11e357c5" providerId="AD" clId="Web-{4B093F28-3C71-E2F4-4E49-E8EB5FFFBF40}"/>
    <pc:docChg chg="addSld modSld">
      <pc:chgData name="Meredith Greayer" userId="S::mgreayer@umass.edu::84916543-a197-4c6d-a317-c88e11e357c5" providerId="AD" clId="Web-{4B093F28-3C71-E2F4-4E49-E8EB5FFFBF40}" dt="2023-12-01T14:27:36.529" v="105"/>
      <pc:docMkLst>
        <pc:docMk/>
      </pc:docMkLst>
      <pc:sldChg chg="addSp delSp modSp new">
        <pc:chgData name="Meredith Greayer" userId="S::mgreayer@umass.edu::84916543-a197-4c6d-a317-c88e11e357c5" providerId="AD" clId="Web-{4B093F28-3C71-E2F4-4E49-E8EB5FFFBF40}" dt="2023-12-01T14:27:36.529" v="105"/>
        <pc:sldMkLst>
          <pc:docMk/>
          <pc:sldMk cId="867188518" sldId="2147375367"/>
        </pc:sldMkLst>
        <pc:spChg chg="mod">
          <ac:chgData name="Meredith Greayer" userId="S::mgreayer@umass.edu::84916543-a197-4c6d-a317-c88e11e357c5" providerId="AD" clId="Web-{4B093F28-3C71-E2F4-4E49-E8EB5FFFBF40}" dt="2023-12-01T14:24:16.790" v="82" actId="20577"/>
          <ac:spMkLst>
            <pc:docMk/>
            <pc:sldMk cId="867188518" sldId="2147375367"/>
            <ac:spMk id="2" creationId="{2E1FA88F-F9C0-6907-1439-D7AFFBADE73A}"/>
          </ac:spMkLst>
        </pc:spChg>
        <pc:spChg chg="add del mod">
          <ac:chgData name="Meredith Greayer" userId="S::mgreayer@umass.edu::84916543-a197-4c6d-a317-c88e11e357c5" providerId="AD" clId="Web-{4B093F28-3C71-E2F4-4E49-E8EB5FFFBF40}" dt="2023-12-01T14:27:36.529" v="105"/>
          <ac:spMkLst>
            <pc:docMk/>
            <pc:sldMk cId="867188518" sldId="2147375367"/>
            <ac:spMk id="4" creationId="{440A060B-EF82-8590-1A0D-3DCD776AB25A}"/>
          </ac:spMkLst>
        </pc:spChg>
      </pc:sldChg>
      <pc:sldChg chg="modSp new">
        <pc:chgData name="Meredith Greayer" userId="S::mgreayer@umass.edu::84916543-a197-4c6d-a317-c88e11e357c5" providerId="AD" clId="Web-{4B093F28-3C71-E2F4-4E49-E8EB5FFFBF40}" dt="2023-12-01T14:23:46.508" v="75" actId="20577"/>
        <pc:sldMkLst>
          <pc:docMk/>
          <pc:sldMk cId="2784992018" sldId="2147375368"/>
        </pc:sldMkLst>
        <pc:spChg chg="mod">
          <ac:chgData name="Meredith Greayer" userId="S::mgreayer@umass.edu::84916543-a197-4c6d-a317-c88e11e357c5" providerId="AD" clId="Web-{4B093F28-3C71-E2F4-4E49-E8EB5FFFBF40}" dt="2023-12-01T14:23:46.508" v="75" actId="20577"/>
          <ac:spMkLst>
            <pc:docMk/>
            <pc:sldMk cId="2784992018" sldId="2147375368"/>
            <ac:spMk id="2" creationId="{41AF758E-01C4-02A5-00AF-02D74A69CB43}"/>
          </ac:spMkLst>
        </pc:spChg>
      </pc:sldChg>
      <pc:sldChg chg="modSp new">
        <pc:chgData name="Meredith Greayer" userId="S::mgreayer@umass.edu::84916543-a197-4c6d-a317-c88e11e357c5" providerId="AD" clId="Web-{4B093F28-3C71-E2F4-4E49-E8EB5FFFBF40}" dt="2023-12-01T14:24:10.415" v="79" actId="20577"/>
        <pc:sldMkLst>
          <pc:docMk/>
          <pc:sldMk cId="3259510642" sldId="2147375369"/>
        </pc:sldMkLst>
        <pc:spChg chg="mod">
          <ac:chgData name="Meredith Greayer" userId="S::mgreayer@umass.edu::84916543-a197-4c6d-a317-c88e11e357c5" providerId="AD" clId="Web-{4B093F28-3C71-E2F4-4E49-E8EB5FFFBF40}" dt="2023-12-01T14:24:10.415" v="79" actId="20577"/>
          <ac:spMkLst>
            <pc:docMk/>
            <pc:sldMk cId="3259510642" sldId="2147375369"/>
            <ac:spMk id="2" creationId="{B0A11E4A-2173-663A-56C7-13D7C40628B1}"/>
          </ac:spMkLst>
        </pc:spChg>
      </pc:sldChg>
    </pc:docChg>
  </pc:docChgLst>
  <pc:docChgLst>
    <pc:chgData name="Sankalp Koripalli" userId="cb1c3908-49b1-4316-be7f-eb964e9f5c59" providerId="ADAL" clId="{EC56F874-EECA-FE4F-9826-4BD9365CB8A9}"/>
    <pc:docChg chg="undo redo custSel addSld delSld modSld sldOrd">
      <pc:chgData name="Sankalp Koripalli" userId="cb1c3908-49b1-4316-be7f-eb964e9f5c59" providerId="ADAL" clId="{EC56F874-EECA-FE4F-9826-4BD9365CB8A9}" dt="2023-12-07T19:01:10.183" v="13213" actId="20577"/>
      <pc:docMkLst>
        <pc:docMk/>
      </pc:docMkLst>
      <pc:sldChg chg="modSp mod">
        <pc:chgData name="Sankalp Koripalli" userId="cb1c3908-49b1-4316-be7f-eb964e9f5c59" providerId="ADAL" clId="{EC56F874-EECA-FE4F-9826-4BD9365CB8A9}" dt="2023-12-07T19:00:56.019" v="13187" actId="20577"/>
        <pc:sldMkLst>
          <pc:docMk/>
          <pc:sldMk cId="630203805" sldId="2147375325"/>
        </pc:sldMkLst>
        <pc:spChg chg="mod">
          <ac:chgData name="Sankalp Koripalli" userId="cb1c3908-49b1-4316-be7f-eb964e9f5c59" providerId="ADAL" clId="{EC56F874-EECA-FE4F-9826-4BD9365CB8A9}" dt="2023-12-07T19:00:56.019" v="13187" actId="20577"/>
          <ac:spMkLst>
            <pc:docMk/>
            <pc:sldMk cId="630203805" sldId="2147375325"/>
            <ac:spMk id="2" creationId="{E47D186D-1BB4-07F6-EF29-C374DAE8EC22}"/>
          </ac:spMkLst>
        </pc:spChg>
      </pc:sldChg>
      <pc:sldChg chg="del">
        <pc:chgData name="Sankalp Koripalli" userId="cb1c3908-49b1-4316-be7f-eb964e9f5c59" providerId="ADAL" clId="{EC56F874-EECA-FE4F-9826-4BD9365CB8A9}" dt="2023-12-07T19:00:49.598" v="13184" actId="2696"/>
        <pc:sldMkLst>
          <pc:docMk/>
          <pc:sldMk cId="2897870413" sldId="2147375340"/>
        </pc:sldMkLst>
      </pc:sldChg>
      <pc:sldChg chg="del">
        <pc:chgData name="Sankalp Koripalli" userId="cb1c3908-49b1-4316-be7f-eb964e9f5c59" providerId="ADAL" clId="{EC56F874-EECA-FE4F-9826-4BD9365CB8A9}" dt="2023-12-07T19:00:52.267" v="13185" actId="2696"/>
        <pc:sldMkLst>
          <pc:docMk/>
          <pc:sldMk cId="4097709652" sldId="2147375359"/>
        </pc:sldMkLst>
      </pc:sldChg>
      <pc:sldChg chg="modSp new mod modShow">
        <pc:chgData name="Sankalp Koripalli" userId="cb1c3908-49b1-4316-be7f-eb964e9f5c59" providerId="ADAL" clId="{EC56F874-EECA-FE4F-9826-4BD9365CB8A9}" dt="2023-12-05T22:37:45.561" v="7799" actId="729"/>
        <pc:sldMkLst>
          <pc:docMk/>
          <pc:sldMk cId="160076629" sldId="2147375361"/>
        </pc:sldMkLst>
        <pc:spChg chg="mod">
          <ac:chgData name="Sankalp Koripalli" userId="cb1c3908-49b1-4316-be7f-eb964e9f5c59" providerId="ADAL" clId="{EC56F874-EECA-FE4F-9826-4BD9365CB8A9}" dt="2023-12-05T19:28:07.272" v="3658" actId="20577"/>
          <ac:spMkLst>
            <pc:docMk/>
            <pc:sldMk cId="160076629" sldId="2147375361"/>
            <ac:spMk id="2" creationId="{03B7E43F-E36B-450C-6973-6E7CE05BE311}"/>
          </ac:spMkLst>
        </pc:spChg>
        <pc:spChg chg="mod">
          <ac:chgData name="Sankalp Koripalli" userId="cb1c3908-49b1-4316-be7f-eb964e9f5c59" providerId="ADAL" clId="{EC56F874-EECA-FE4F-9826-4BD9365CB8A9}" dt="2023-12-05T18:37:16.909" v="3585" actId="2711"/>
          <ac:spMkLst>
            <pc:docMk/>
            <pc:sldMk cId="160076629" sldId="2147375361"/>
            <ac:spMk id="3" creationId="{4EA2CE7C-C8AC-5F46-0575-A38ECE24FA80}"/>
          </ac:spMkLst>
        </pc:spChg>
        <pc:spChg chg="mod">
          <ac:chgData name="Sankalp Koripalli" userId="cb1c3908-49b1-4316-be7f-eb964e9f5c59" providerId="ADAL" clId="{EC56F874-EECA-FE4F-9826-4BD9365CB8A9}" dt="2023-12-05T19:29:25.715" v="3809" actId="20577"/>
          <ac:spMkLst>
            <pc:docMk/>
            <pc:sldMk cId="160076629" sldId="2147375361"/>
            <ac:spMk id="4" creationId="{35E56A46-8A55-510F-52A2-85663B9FAE46}"/>
          </ac:spMkLst>
        </pc:spChg>
        <pc:spChg chg="mod">
          <ac:chgData name="Sankalp Koripalli" userId="cb1c3908-49b1-4316-be7f-eb964e9f5c59" providerId="ADAL" clId="{EC56F874-EECA-FE4F-9826-4BD9365CB8A9}" dt="2023-12-05T18:37:16.909" v="3585" actId="2711"/>
          <ac:spMkLst>
            <pc:docMk/>
            <pc:sldMk cId="160076629" sldId="2147375361"/>
            <ac:spMk id="7" creationId="{D421D42B-20DE-0D22-FAF1-43FE8CD1B31A}"/>
          </ac:spMkLst>
        </pc:spChg>
        <pc:spChg chg="mod">
          <ac:chgData name="Sankalp Koripalli" userId="cb1c3908-49b1-4316-be7f-eb964e9f5c59" providerId="ADAL" clId="{EC56F874-EECA-FE4F-9826-4BD9365CB8A9}" dt="2023-12-05T18:37:16.909" v="3585" actId="2711"/>
          <ac:spMkLst>
            <pc:docMk/>
            <pc:sldMk cId="160076629" sldId="2147375361"/>
            <ac:spMk id="8" creationId="{E50A7300-D2AD-273F-F22A-204050E96C21}"/>
          </ac:spMkLst>
        </pc:spChg>
        <pc:spChg chg="mod">
          <ac:chgData name="Sankalp Koripalli" userId="cb1c3908-49b1-4316-be7f-eb964e9f5c59" providerId="ADAL" clId="{EC56F874-EECA-FE4F-9826-4BD9365CB8A9}" dt="2023-12-05T18:37:16.909" v="3585" actId="2711"/>
          <ac:spMkLst>
            <pc:docMk/>
            <pc:sldMk cId="160076629" sldId="2147375361"/>
            <ac:spMk id="9" creationId="{7B9AD21F-97A4-B849-A462-422DA59D03F8}"/>
          </ac:spMkLst>
        </pc:spChg>
        <pc:spChg chg="mod">
          <ac:chgData name="Sankalp Koripalli" userId="cb1c3908-49b1-4316-be7f-eb964e9f5c59" providerId="ADAL" clId="{EC56F874-EECA-FE4F-9826-4BD9365CB8A9}" dt="2023-12-05T18:37:16.909" v="3585" actId="2711"/>
          <ac:spMkLst>
            <pc:docMk/>
            <pc:sldMk cId="160076629" sldId="2147375361"/>
            <ac:spMk id="10" creationId="{5A23F742-93BE-E84F-45C7-E466EFBE8E02}"/>
          </ac:spMkLst>
        </pc:spChg>
        <pc:spChg chg="mod">
          <ac:chgData name="Sankalp Koripalli" userId="cb1c3908-49b1-4316-be7f-eb964e9f5c59" providerId="ADAL" clId="{EC56F874-EECA-FE4F-9826-4BD9365CB8A9}" dt="2023-12-05T18:37:16.909" v="3585" actId="2711"/>
          <ac:spMkLst>
            <pc:docMk/>
            <pc:sldMk cId="160076629" sldId="2147375361"/>
            <ac:spMk id="11" creationId="{F1B85069-B2DC-FB0A-A352-D017227EE0F7}"/>
          </ac:spMkLst>
        </pc:spChg>
        <pc:spChg chg="mod">
          <ac:chgData name="Sankalp Koripalli" userId="cb1c3908-49b1-4316-be7f-eb964e9f5c59" providerId="ADAL" clId="{EC56F874-EECA-FE4F-9826-4BD9365CB8A9}" dt="2023-12-05T18:37:16.909" v="3585" actId="2711"/>
          <ac:spMkLst>
            <pc:docMk/>
            <pc:sldMk cId="160076629" sldId="2147375361"/>
            <ac:spMk id="12" creationId="{3B1A90DE-F306-1FEE-78A7-40FAAD9F83AF}"/>
          </ac:spMkLst>
        </pc:spChg>
        <pc:spChg chg="mod">
          <ac:chgData name="Sankalp Koripalli" userId="cb1c3908-49b1-4316-be7f-eb964e9f5c59" providerId="ADAL" clId="{EC56F874-EECA-FE4F-9826-4BD9365CB8A9}" dt="2023-12-05T18:37:16.909" v="3585" actId="2711"/>
          <ac:spMkLst>
            <pc:docMk/>
            <pc:sldMk cId="160076629" sldId="2147375361"/>
            <ac:spMk id="39" creationId="{594E59E4-4ACD-66FE-AB66-63B98D208318}"/>
          </ac:spMkLst>
        </pc:spChg>
        <pc:spChg chg="mod">
          <ac:chgData name="Sankalp Koripalli" userId="cb1c3908-49b1-4316-be7f-eb964e9f5c59" providerId="ADAL" clId="{EC56F874-EECA-FE4F-9826-4BD9365CB8A9}" dt="2023-12-05T18:37:16.909" v="3585" actId="2711"/>
          <ac:spMkLst>
            <pc:docMk/>
            <pc:sldMk cId="160076629" sldId="2147375361"/>
            <ac:spMk id="66" creationId="{13600233-8C58-31A4-6BA2-7D9140004E52}"/>
          </ac:spMkLst>
        </pc:spChg>
        <pc:spChg chg="mod">
          <ac:chgData name="Sankalp Koripalli" userId="cb1c3908-49b1-4316-be7f-eb964e9f5c59" providerId="ADAL" clId="{EC56F874-EECA-FE4F-9826-4BD9365CB8A9}" dt="2023-12-05T18:37:16.909" v="3585" actId="2711"/>
          <ac:spMkLst>
            <pc:docMk/>
            <pc:sldMk cId="160076629" sldId="2147375361"/>
            <ac:spMk id="67" creationId="{DB0A5A3E-5A78-2069-CE8B-8548863A26E1}"/>
          </ac:spMkLst>
        </pc:spChg>
      </pc:sldChg>
      <pc:sldChg chg="del">
        <pc:chgData name="Sankalp Koripalli" userId="cb1c3908-49b1-4316-be7f-eb964e9f5c59" providerId="ADAL" clId="{EC56F874-EECA-FE4F-9826-4BD9365CB8A9}" dt="2023-12-07T00:45:47.507" v="7883" actId="2696"/>
        <pc:sldMkLst>
          <pc:docMk/>
          <pc:sldMk cId="839392637" sldId="2147375362"/>
        </pc:sldMkLst>
      </pc:sldChg>
      <pc:sldChg chg="modSp new del mod">
        <pc:chgData name="Sankalp Koripalli" userId="cb1c3908-49b1-4316-be7f-eb964e9f5c59" providerId="ADAL" clId="{EC56F874-EECA-FE4F-9826-4BD9365CB8A9}" dt="2023-12-04T01:32:50.934" v="3484" actId="2696"/>
        <pc:sldMkLst>
          <pc:docMk/>
          <pc:sldMk cId="1392618721" sldId="2147375362"/>
        </pc:sldMkLst>
        <pc:spChg chg="mod">
          <ac:chgData name="Sankalp Koripalli" userId="cb1c3908-49b1-4316-be7f-eb964e9f5c59" providerId="ADAL" clId="{EC56F874-EECA-FE4F-9826-4BD9365CB8A9}" dt="2023-11-29T21:45:38.346" v="84" actId="20577"/>
          <ac:spMkLst>
            <pc:docMk/>
            <pc:sldMk cId="1392618721" sldId="2147375362"/>
            <ac:spMk id="2" creationId="{09AF9A18-B5C0-A5FF-31A1-610BB1EEF1A6}"/>
          </ac:spMkLst>
        </pc:spChg>
      </pc:sldChg>
      <pc:sldChg chg="modSp new del mod">
        <pc:chgData name="Sankalp Koripalli" userId="cb1c3908-49b1-4316-be7f-eb964e9f5c59" providerId="ADAL" clId="{EC56F874-EECA-FE4F-9826-4BD9365CB8A9}" dt="2023-12-04T07:52:22.102" v="3582" actId="2696"/>
        <pc:sldMkLst>
          <pc:docMk/>
          <pc:sldMk cId="2499477173" sldId="2147375363"/>
        </pc:sldMkLst>
        <pc:spChg chg="mod">
          <ac:chgData name="Sankalp Koripalli" userId="cb1c3908-49b1-4316-be7f-eb964e9f5c59" providerId="ADAL" clId="{EC56F874-EECA-FE4F-9826-4BD9365CB8A9}" dt="2023-11-29T21:45:54.252" v="123" actId="20577"/>
          <ac:spMkLst>
            <pc:docMk/>
            <pc:sldMk cId="2499477173" sldId="2147375363"/>
            <ac:spMk id="2" creationId="{AEDF59EC-B380-DDA9-694B-7B8C7773D777}"/>
          </ac:spMkLst>
        </pc:spChg>
      </pc:sldChg>
      <pc:sldChg chg="addSp delSp modSp new add del mod modShow">
        <pc:chgData name="Sankalp Koripalli" userId="cb1c3908-49b1-4316-be7f-eb964e9f5c59" providerId="ADAL" clId="{EC56F874-EECA-FE4F-9826-4BD9365CB8A9}" dt="2023-12-07T03:30:30.462" v="10739" actId="729"/>
        <pc:sldMkLst>
          <pc:docMk/>
          <pc:sldMk cId="1857467966" sldId="2147375364"/>
        </pc:sldMkLst>
        <pc:spChg chg="mod">
          <ac:chgData name="Sankalp Koripalli" userId="cb1c3908-49b1-4316-be7f-eb964e9f5c59" providerId="ADAL" clId="{EC56F874-EECA-FE4F-9826-4BD9365CB8A9}" dt="2023-12-05T22:15:37.090" v="7796" actId="20577"/>
          <ac:spMkLst>
            <pc:docMk/>
            <pc:sldMk cId="1857467966" sldId="2147375364"/>
            <ac:spMk id="2" creationId="{7BCB94CA-06B2-6567-9906-79164F6ABBF7}"/>
          </ac:spMkLst>
        </pc:spChg>
        <pc:spChg chg="mod">
          <ac:chgData name="Sankalp Koripalli" userId="cb1c3908-49b1-4316-be7f-eb964e9f5c59" providerId="ADAL" clId="{EC56F874-EECA-FE4F-9826-4BD9365CB8A9}" dt="2023-12-05T19:45:45.618" v="4535" actId="2711"/>
          <ac:spMkLst>
            <pc:docMk/>
            <pc:sldMk cId="1857467966" sldId="2147375364"/>
            <ac:spMk id="3" creationId="{3B0CAF07-5D5B-E0FE-8933-47524DF46B76}"/>
          </ac:spMkLst>
        </pc:spChg>
        <pc:spChg chg="add del mod">
          <ac:chgData name="Sankalp Koripalli" userId="cb1c3908-49b1-4316-be7f-eb964e9f5c59" providerId="ADAL" clId="{EC56F874-EECA-FE4F-9826-4BD9365CB8A9}" dt="2023-12-05T19:55:25.551" v="4946" actId="478"/>
          <ac:spMkLst>
            <pc:docMk/>
            <pc:sldMk cId="1857467966" sldId="2147375364"/>
            <ac:spMk id="4" creationId="{38637155-85F9-D469-35F4-814EF2DAFD17}"/>
          </ac:spMkLst>
        </pc:spChg>
        <pc:spChg chg="add del mod">
          <ac:chgData name="Sankalp Koripalli" userId="cb1c3908-49b1-4316-be7f-eb964e9f5c59" providerId="ADAL" clId="{EC56F874-EECA-FE4F-9826-4BD9365CB8A9}" dt="2023-12-07T01:17:35.466" v="7995"/>
          <ac:spMkLst>
            <pc:docMk/>
            <pc:sldMk cId="1857467966" sldId="2147375364"/>
            <ac:spMk id="4" creationId="{7CA3922D-291B-746D-2DA3-37763C53D724}"/>
          </ac:spMkLst>
        </pc:spChg>
        <pc:spChg chg="add del mod">
          <ac:chgData name="Sankalp Koripalli" userId="cb1c3908-49b1-4316-be7f-eb964e9f5c59" providerId="ADAL" clId="{EC56F874-EECA-FE4F-9826-4BD9365CB8A9}" dt="2023-12-07T01:17:35.466" v="7995"/>
          <ac:spMkLst>
            <pc:docMk/>
            <pc:sldMk cId="1857467966" sldId="2147375364"/>
            <ac:spMk id="5" creationId="{AC0015EE-F150-E40C-820E-0A9AB0D6EDC4}"/>
          </ac:spMkLst>
        </pc:spChg>
        <pc:spChg chg="mod">
          <ac:chgData name="Sankalp Koripalli" userId="cb1c3908-49b1-4316-be7f-eb964e9f5c59" providerId="ADAL" clId="{EC56F874-EECA-FE4F-9826-4BD9365CB8A9}" dt="2023-12-04T00:37:48.674" v="3374" actId="2711"/>
          <ac:spMkLst>
            <pc:docMk/>
            <pc:sldMk cId="1857467966" sldId="2147375364"/>
            <ac:spMk id="6" creationId="{121ED9A5-1851-D0D3-EB27-CD9D3867AF22}"/>
          </ac:spMkLst>
        </pc:spChg>
        <pc:spChg chg="add del mod">
          <ac:chgData name="Sankalp Koripalli" userId="cb1c3908-49b1-4316-be7f-eb964e9f5c59" providerId="ADAL" clId="{EC56F874-EECA-FE4F-9826-4BD9365CB8A9}" dt="2023-12-07T01:17:35.466" v="7995"/>
          <ac:spMkLst>
            <pc:docMk/>
            <pc:sldMk cId="1857467966" sldId="2147375364"/>
            <ac:spMk id="6" creationId="{52F4C409-C914-218C-854D-C02DA8FB2F47}"/>
          </ac:spMkLst>
        </pc:spChg>
        <pc:spChg chg="mod">
          <ac:chgData name="Sankalp Koripalli" userId="cb1c3908-49b1-4316-be7f-eb964e9f5c59" providerId="ADAL" clId="{EC56F874-EECA-FE4F-9826-4BD9365CB8A9}" dt="2023-12-05T19:30:50.471" v="3814"/>
          <ac:spMkLst>
            <pc:docMk/>
            <pc:sldMk cId="1857467966" sldId="2147375364"/>
            <ac:spMk id="6" creationId="{8E981B6E-0E63-BBAD-24D4-A5253C18008F}"/>
          </ac:spMkLst>
        </pc:spChg>
        <pc:spChg chg="mod">
          <ac:chgData name="Sankalp Koripalli" userId="cb1c3908-49b1-4316-be7f-eb964e9f5c59" providerId="ADAL" clId="{EC56F874-EECA-FE4F-9826-4BD9365CB8A9}" dt="2023-12-05T19:30:50.471" v="3814"/>
          <ac:spMkLst>
            <pc:docMk/>
            <pc:sldMk cId="1857467966" sldId="2147375364"/>
            <ac:spMk id="7" creationId="{8176CB6F-9DEB-B852-A87D-A745C169A8BA}"/>
          </ac:spMkLst>
        </pc:spChg>
        <pc:spChg chg="mod">
          <ac:chgData name="Sankalp Koripalli" userId="cb1c3908-49b1-4316-be7f-eb964e9f5c59" providerId="ADAL" clId="{EC56F874-EECA-FE4F-9826-4BD9365CB8A9}" dt="2023-12-04T00:37:48.674" v="3374" actId="2711"/>
          <ac:spMkLst>
            <pc:docMk/>
            <pc:sldMk cId="1857467966" sldId="2147375364"/>
            <ac:spMk id="7" creationId="{D17B736F-6FC1-1501-C53E-EC3E28C17CF0}"/>
          </ac:spMkLst>
        </pc:spChg>
        <pc:spChg chg="mod">
          <ac:chgData name="Sankalp Koripalli" userId="cb1c3908-49b1-4316-be7f-eb964e9f5c59" providerId="ADAL" clId="{EC56F874-EECA-FE4F-9826-4BD9365CB8A9}" dt="2023-12-07T01:26:59.731" v="8085" actId="20578"/>
          <ac:spMkLst>
            <pc:docMk/>
            <pc:sldMk cId="1857467966" sldId="2147375364"/>
            <ac:spMk id="9" creationId="{AD8E7A04-FB99-117A-CFD7-E2B12408E62F}"/>
          </ac:spMkLst>
        </pc:spChg>
        <pc:spChg chg="mod">
          <ac:chgData name="Sankalp Koripalli" userId="cb1c3908-49b1-4316-be7f-eb964e9f5c59" providerId="ADAL" clId="{EC56F874-EECA-FE4F-9826-4BD9365CB8A9}" dt="2023-12-07T01:26:59.731" v="8085" actId="20578"/>
          <ac:spMkLst>
            <pc:docMk/>
            <pc:sldMk cId="1857467966" sldId="2147375364"/>
            <ac:spMk id="10" creationId="{0E925272-7488-D25C-97BC-0D9FA579B891}"/>
          </ac:spMkLst>
        </pc:spChg>
        <pc:spChg chg="mod">
          <ac:chgData name="Sankalp Koripalli" userId="cb1c3908-49b1-4316-be7f-eb964e9f5c59" providerId="ADAL" clId="{EC56F874-EECA-FE4F-9826-4BD9365CB8A9}" dt="2023-12-05T19:53:37.961" v="4939" actId="1076"/>
          <ac:spMkLst>
            <pc:docMk/>
            <pc:sldMk cId="1857467966" sldId="2147375364"/>
            <ac:spMk id="12" creationId="{056CDADF-FC32-2B39-F3E0-861747027261}"/>
          </ac:spMkLst>
        </pc:spChg>
        <pc:spChg chg="mod">
          <ac:chgData name="Sankalp Koripalli" userId="cb1c3908-49b1-4316-be7f-eb964e9f5c59" providerId="ADAL" clId="{EC56F874-EECA-FE4F-9826-4BD9365CB8A9}" dt="2023-12-05T19:56:44.136" v="4971" actId="20577"/>
          <ac:spMkLst>
            <pc:docMk/>
            <pc:sldMk cId="1857467966" sldId="2147375364"/>
            <ac:spMk id="13" creationId="{2E232E27-ECA7-AD76-6E25-BE1389B8C5D6}"/>
          </ac:spMkLst>
        </pc:spChg>
        <pc:spChg chg="mod">
          <ac:chgData name="Sankalp Koripalli" userId="cb1c3908-49b1-4316-be7f-eb964e9f5c59" providerId="ADAL" clId="{EC56F874-EECA-FE4F-9826-4BD9365CB8A9}" dt="2023-12-07T01:17:34.713" v="7994"/>
          <ac:spMkLst>
            <pc:docMk/>
            <pc:sldMk cId="1857467966" sldId="2147375364"/>
            <ac:spMk id="16" creationId="{92843D36-3440-6CC8-9DA2-26EC2DCFE72D}"/>
          </ac:spMkLst>
        </pc:spChg>
        <pc:spChg chg="mod">
          <ac:chgData name="Sankalp Koripalli" userId="cb1c3908-49b1-4316-be7f-eb964e9f5c59" providerId="ADAL" clId="{EC56F874-EECA-FE4F-9826-4BD9365CB8A9}" dt="2023-12-07T01:17:34.713" v="7994"/>
          <ac:spMkLst>
            <pc:docMk/>
            <pc:sldMk cId="1857467966" sldId="2147375364"/>
            <ac:spMk id="17" creationId="{853E9515-9509-5661-9FF2-85C21D18620C}"/>
          </ac:spMkLst>
        </pc:spChg>
        <pc:spChg chg="add mod">
          <ac:chgData name="Sankalp Koripalli" userId="cb1c3908-49b1-4316-be7f-eb964e9f5c59" providerId="ADAL" clId="{EC56F874-EECA-FE4F-9826-4BD9365CB8A9}" dt="2023-12-07T01:17:33.927" v="7993" actId="1076"/>
          <ac:spMkLst>
            <pc:docMk/>
            <pc:sldMk cId="1857467966" sldId="2147375364"/>
            <ac:spMk id="18" creationId="{59CEAAC3-BC88-2B5E-0507-89EF607DA669}"/>
          </ac:spMkLst>
        </pc:spChg>
        <pc:spChg chg="add mod">
          <ac:chgData name="Sankalp Koripalli" userId="cb1c3908-49b1-4316-be7f-eb964e9f5c59" providerId="ADAL" clId="{EC56F874-EECA-FE4F-9826-4BD9365CB8A9}" dt="2023-12-07T01:17:39.417" v="7996" actId="1076"/>
          <ac:spMkLst>
            <pc:docMk/>
            <pc:sldMk cId="1857467966" sldId="2147375364"/>
            <ac:spMk id="19" creationId="{74B30442-6C89-E5C9-F9E4-0EC958D10180}"/>
          </ac:spMkLst>
        </pc:spChg>
        <pc:spChg chg="mod">
          <ac:chgData name="Sankalp Koripalli" userId="cb1c3908-49b1-4316-be7f-eb964e9f5c59" providerId="ADAL" clId="{EC56F874-EECA-FE4F-9826-4BD9365CB8A9}" dt="2023-12-05T19:30:50.471" v="3814"/>
          <ac:spMkLst>
            <pc:docMk/>
            <pc:sldMk cId="1857467966" sldId="2147375364"/>
            <ac:spMk id="20" creationId="{A13E0893-B03E-7C34-D5A3-07FC4E587E34}"/>
          </ac:spMkLst>
        </pc:spChg>
        <pc:spChg chg="add mod">
          <ac:chgData name="Sankalp Koripalli" userId="cb1c3908-49b1-4316-be7f-eb964e9f5c59" providerId="ADAL" clId="{EC56F874-EECA-FE4F-9826-4BD9365CB8A9}" dt="2023-12-05T20:05:18.629" v="5118" actId="20577"/>
          <ac:spMkLst>
            <pc:docMk/>
            <pc:sldMk cId="1857467966" sldId="2147375364"/>
            <ac:spMk id="21" creationId="{3543BFF9-4437-DD76-CA9E-4C5270035CAA}"/>
          </ac:spMkLst>
        </pc:spChg>
        <pc:spChg chg="mod">
          <ac:chgData name="Sankalp Koripalli" userId="cb1c3908-49b1-4316-be7f-eb964e9f5c59" providerId="ADAL" clId="{EC56F874-EECA-FE4F-9826-4BD9365CB8A9}" dt="2023-12-07T01:17:34.713" v="7994"/>
          <ac:spMkLst>
            <pc:docMk/>
            <pc:sldMk cId="1857467966" sldId="2147375364"/>
            <ac:spMk id="22" creationId="{2BA6F2D1-B3E2-74BA-DFAB-D6701A516EDF}"/>
          </ac:spMkLst>
        </pc:spChg>
        <pc:spChg chg="mod">
          <ac:chgData name="Sankalp Koripalli" userId="cb1c3908-49b1-4316-be7f-eb964e9f5c59" providerId="ADAL" clId="{EC56F874-EECA-FE4F-9826-4BD9365CB8A9}" dt="2023-12-04T03:30:57.786" v="3554"/>
          <ac:spMkLst>
            <pc:docMk/>
            <pc:sldMk cId="1857467966" sldId="2147375364"/>
            <ac:spMk id="23" creationId="{06310265-7547-623F-A9FA-DBAD00EBA3F6}"/>
          </ac:spMkLst>
        </pc:spChg>
        <pc:spChg chg="mod">
          <ac:chgData name="Sankalp Koripalli" userId="cb1c3908-49b1-4316-be7f-eb964e9f5c59" providerId="ADAL" clId="{EC56F874-EECA-FE4F-9826-4BD9365CB8A9}" dt="2023-12-07T01:17:34.713" v="7994"/>
          <ac:spMkLst>
            <pc:docMk/>
            <pc:sldMk cId="1857467966" sldId="2147375364"/>
            <ac:spMk id="23" creationId="{EAC23B95-CDDD-E128-0473-F04693BC7F79}"/>
          </ac:spMkLst>
        </pc:spChg>
        <pc:spChg chg="add del mod">
          <ac:chgData name="Sankalp Koripalli" userId="cb1c3908-49b1-4316-be7f-eb964e9f5c59" providerId="ADAL" clId="{EC56F874-EECA-FE4F-9826-4BD9365CB8A9}" dt="2023-12-07T01:17:35.466" v="7995"/>
          <ac:spMkLst>
            <pc:docMk/>
            <pc:sldMk cId="1857467966" sldId="2147375364"/>
            <ac:spMk id="24" creationId="{A5208E79-8910-6095-AC83-80C3CCCE1F7E}"/>
          </ac:spMkLst>
        </pc:spChg>
        <pc:spChg chg="del mod">
          <ac:chgData name="Sankalp Koripalli" userId="cb1c3908-49b1-4316-be7f-eb964e9f5c59" providerId="ADAL" clId="{EC56F874-EECA-FE4F-9826-4BD9365CB8A9}" dt="2023-12-05T19:31:13.737" v="3824" actId="478"/>
          <ac:spMkLst>
            <pc:docMk/>
            <pc:sldMk cId="1857467966" sldId="2147375364"/>
            <ac:spMk id="24" creationId="{F05F03D7-A534-85C0-B0EC-ED9611AEF7BE}"/>
          </ac:spMkLst>
        </pc:spChg>
        <pc:spChg chg="del mod">
          <ac:chgData name="Sankalp Koripalli" userId="cb1c3908-49b1-4316-be7f-eb964e9f5c59" providerId="ADAL" clId="{EC56F874-EECA-FE4F-9826-4BD9365CB8A9}" dt="2023-12-05T19:31:27.413" v="3828" actId="478"/>
          <ac:spMkLst>
            <pc:docMk/>
            <pc:sldMk cId="1857467966" sldId="2147375364"/>
            <ac:spMk id="26" creationId="{4FB3A45E-AEC1-2FC5-DFDF-D0F396B2D689}"/>
          </ac:spMkLst>
        </pc:spChg>
        <pc:spChg chg="add del mod">
          <ac:chgData name="Sankalp Koripalli" userId="cb1c3908-49b1-4316-be7f-eb964e9f5c59" providerId="ADAL" clId="{EC56F874-EECA-FE4F-9826-4BD9365CB8A9}" dt="2023-12-07T01:17:35.466" v="7995"/>
          <ac:spMkLst>
            <pc:docMk/>
            <pc:sldMk cId="1857467966" sldId="2147375364"/>
            <ac:spMk id="26" creationId="{600B2F3D-2D56-6214-1ED2-129EAE03A4A8}"/>
          </ac:spMkLst>
        </pc:spChg>
        <pc:spChg chg="add del mod">
          <ac:chgData name="Sankalp Koripalli" userId="cb1c3908-49b1-4316-be7f-eb964e9f5c59" providerId="ADAL" clId="{EC56F874-EECA-FE4F-9826-4BD9365CB8A9}" dt="2023-12-07T01:17:35.466" v="7995"/>
          <ac:spMkLst>
            <pc:docMk/>
            <pc:sldMk cId="1857467966" sldId="2147375364"/>
            <ac:spMk id="28" creationId="{F45BE48C-7442-E552-155C-E7C6ABEE1E86}"/>
          </ac:spMkLst>
        </pc:spChg>
        <pc:spChg chg="del mod">
          <ac:chgData name="Sankalp Koripalli" userId="cb1c3908-49b1-4316-be7f-eb964e9f5c59" providerId="ADAL" clId="{EC56F874-EECA-FE4F-9826-4BD9365CB8A9}" dt="2023-12-05T19:31:24.284" v="3827" actId="478"/>
          <ac:spMkLst>
            <pc:docMk/>
            <pc:sldMk cId="1857467966" sldId="2147375364"/>
            <ac:spMk id="29" creationId="{FB12C5D4-6747-BEA1-C3F6-02259D741D15}"/>
          </ac:spMkLst>
        </pc:spChg>
        <pc:spChg chg="del mod">
          <ac:chgData name="Sankalp Koripalli" userId="cb1c3908-49b1-4316-be7f-eb964e9f5c59" providerId="ADAL" clId="{EC56F874-EECA-FE4F-9826-4BD9365CB8A9}" dt="2023-12-05T19:31:16.429" v="3825" actId="478"/>
          <ac:spMkLst>
            <pc:docMk/>
            <pc:sldMk cId="1857467966" sldId="2147375364"/>
            <ac:spMk id="30" creationId="{7137AB3F-C11F-D79B-D395-F5C376DEB896}"/>
          </ac:spMkLst>
        </pc:spChg>
        <pc:spChg chg="del mod">
          <ac:chgData name="Sankalp Koripalli" userId="cb1c3908-49b1-4316-be7f-eb964e9f5c59" providerId="ADAL" clId="{EC56F874-EECA-FE4F-9826-4BD9365CB8A9}" dt="2023-12-05T19:31:11.742" v="3823" actId="478"/>
          <ac:spMkLst>
            <pc:docMk/>
            <pc:sldMk cId="1857467966" sldId="2147375364"/>
            <ac:spMk id="32" creationId="{D140CE54-2FB3-4195-5B72-F352CD8C1B6A}"/>
          </ac:spMkLst>
        </pc:spChg>
        <pc:spChg chg="del mod">
          <ac:chgData name="Sankalp Koripalli" userId="cb1c3908-49b1-4316-be7f-eb964e9f5c59" providerId="ADAL" clId="{EC56F874-EECA-FE4F-9826-4BD9365CB8A9}" dt="2023-12-05T19:31:01.212" v="3816" actId="478"/>
          <ac:spMkLst>
            <pc:docMk/>
            <pc:sldMk cId="1857467966" sldId="2147375364"/>
            <ac:spMk id="33" creationId="{2B7D5570-03F2-5A98-F5FB-4CC62646A311}"/>
          </ac:spMkLst>
        </pc:spChg>
        <pc:spChg chg="mod">
          <ac:chgData name="Sankalp Koripalli" userId="cb1c3908-49b1-4316-be7f-eb964e9f5c59" providerId="ADAL" clId="{EC56F874-EECA-FE4F-9826-4BD9365CB8A9}" dt="2023-12-04T03:30:57.786" v="3554"/>
          <ac:spMkLst>
            <pc:docMk/>
            <pc:sldMk cId="1857467966" sldId="2147375364"/>
            <ac:spMk id="35" creationId="{5D68FE5E-8925-D70B-B3D2-0E4FD05B5699}"/>
          </ac:spMkLst>
        </pc:spChg>
        <pc:spChg chg="mod">
          <ac:chgData name="Sankalp Koripalli" userId="cb1c3908-49b1-4316-be7f-eb964e9f5c59" providerId="ADAL" clId="{EC56F874-EECA-FE4F-9826-4BD9365CB8A9}" dt="2023-12-05T19:31:36.226" v="3837" actId="20577"/>
          <ac:spMkLst>
            <pc:docMk/>
            <pc:sldMk cId="1857467966" sldId="2147375364"/>
            <ac:spMk id="36" creationId="{95E67124-21B9-9E20-811D-7C5BC5593740}"/>
          </ac:spMkLst>
        </pc:spChg>
        <pc:spChg chg="mod">
          <ac:chgData name="Sankalp Koripalli" userId="cb1c3908-49b1-4316-be7f-eb964e9f5c59" providerId="ADAL" clId="{EC56F874-EECA-FE4F-9826-4BD9365CB8A9}" dt="2023-12-04T03:30:57.786" v="3554"/>
          <ac:spMkLst>
            <pc:docMk/>
            <pc:sldMk cId="1857467966" sldId="2147375364"/>
            <ac:spMk id="38" creationId="{1B92D777-174D-0B15-7237-172CEFF41C8D}"/>
          </ac:spMkLst>
        </pc:spChg>
        <pc:spChg chg="mod">
          <ac:chgData name="Sankalp Koripalli" userId="cb1c3908-49b1-4316-be7f-eb964e9f5c59" providerId="ADAL" clId="{EC56F874-EECA-FE4F-9826-4BD9365CB8A9}" dt="2023-12-04T03:30:57.786" v="3554"/>
          <ac:spMkLst>
            <pc:docMk/>
            <pc:sldMk cId="1857467966" sldId="2147375364"/>
            <ac:spMk id="39" creationId="{A34D6CD6-1F8A-CC78-0324-810ADA6F2E9B}"/>
          </ac:spMkLst>
        </pc:spChg>
        <pc:spChg chg="mod">
          <ac:chgData name="Sankalp Koripalli" userId="cb1c3908-49b1-4316-be7f-eb964e9f5c59" providerId="ADAL" clId="{EC56F874-EECA-FE4F-9826-4BD9365CB8A9}" dt="2023-12-04T03:30:57.786" v="3554"/>
          <ac:spMkLst>
            <pc:docMk/>
            <pc:sldMk cId="1857467966" sldId="2147375364"/>
            <ac:spMk id="40" creationId="{D103590C-5A04-5ABC-A7EC-9C4410C78806}"/>
          </ac:spMkLst>
        </pc:spChg>
        <pc:spChg chg="del mod">
          <ac:chgData name="Sankalp Koripalli" userId="cb1c3908-49b1-4316-be7f-eb964e9f5c59" providerId="ADAL" clId="{EC56F874-EECA-FE4F-9826-4BD9365CB8A9}" dt="2023-12-05T19:31:08.937" v="3820" actId="478"/>
          <ac:spMkLst>
            <pc:docMk/>
            <pc:sldMk cId="1857467966" sldId="2147375364"/>
            <ac:spMk id="42" creationId="{F932A0D5-C456-1DCD-A90F-008DA472CC5E}"/>
          </ac:spMkLst>
        </pc:spChg>
        <pc:spChg chg="del mod">
          <ac:chgData name="Sankalp Koripalli" userId="cb1c3908-49b1-4316-be7f-eb964e9f5c59" providerId="ADAL" clId="{EC56F874-EECA-FE4F-9826-4BD9365CB8A9}" dt="2023-12-05T19:31:08.937" v="3820" actId="478"/>
          <ac:spMkLst>
            <pc:docMk/>
            <pc:sldMk cId="1857467966" sldId="2147375364"/>
            <ac:spMk id="43" creationId="{816293B2-63E1-62D6-A5A4-E06D413E3730}"/>
          </ac:spMkLst>
        </pc:spChg>
        <pc:spChg chg="del mod">
          <ac:chgData name="Sankalp Koripalli" userId="cb1c3908-49b1-4316-be7f-eb964e9f5c59" providerId="ADAL" clId="{EC56F874-EECA-FE4F-9826-4BD9365CB8A9}" dt="2023-12-05T19:31:05.301" v="3819" actId="478"/>
          <ac:spMkLst>
            <pc:docMk/>
            <pc:sldMk cId="1857467966" sldId="2147375364"/>
            <ac:spMk id="44" creationId="{580EF5C7-01FD-9F41-29F4-164C00D1B70D}"/>
          </ac:spMkLst>
        </pc:spChg>
        <pc:spChg chg="del mod">
          <ac:chgData name="Sankalp Koripalli" userId="cb1c3908-49b1-4316-be7f-eb964e9f5c59" providerId="ADAL" clId="{EC56F874-EECA-FE4F-9826-4BD9365CB8A9}" dt="2023-12-05T19:31:20.591" v="3826" actId="478"/>
          <ac:spMkLst>
            <pc:docMk/>
            <pc:sldMk cId="1857467966" sldId="2147375364"/>
            <ac:spMk id="46" creationId="{88EC3484-FB54-B922-5298-DBD3C899DD09}"/>
          </ac:spMkLst>
        </pc:spChg>
        <pc:spChg chg="del mod">
          <ac:chgData name="Sankalp Koripalli" userId="cb1c3908-49b1-4316-be7f-eb964e9f5c59" providerId="ADAL" clId="{EC56F874-EECA-FE4F-9826-4BD9365CB8A9}" dt="2023-12-05T19:31:20.591" v="3826" actId="478"/>
          <ac:spMkLst>
            <pc:docMk/>
            <pc:sldMk cId="1857467966" sldId="2147375364"/>
            <ac:spMk id="47" creationId="{813460CD-CCB9-E0DF-A3FE-F58A5F7503B3}"/>
          </ac:spMkLst>
        </pc:spChg>
        <pc:spChg chg="del mod">
          <ac:chgData name="Sankalp Koripalli" userId="cb1c3908-49b1-4316-be7f-eb964e9f5c59" providerId="ADAL" clId="{EC56F874-EECA-FE4F-9826-4BD9365CB8A9}" dt="2023-12-05T19:31:24.284" v="3827" actId="478"/>
          <ac:spMkLst>
            <pc:docMk/>
            <pc:sldMk cId="1857467966" sldId="2147375364"/>
            <ac:spMk id="48" creationId="{99F2A83A-2984-4B0C-A7F1-1E2E3FD8183F}"/>
          </ac:spMkLst>
        </pc:spChg>
        <pc:spChg chg="mod">
          <ac:chgData name="Sankalp Koripalli" userId="cb1c3908-49b1-4316-be7f-eb964e9f5c59" providerId="ADAL" clId="{EC56F874-EECA-FE4F-9826-4BD9365CB8A9}" dt="2023-12-05T19:30:50.471" v="3814"/>
          <ac:spMkLst>
            <pc:docMk/>
            <pc:sldMk cId="1857467966" sldId="2147375364"/>
            <ac:spMk id="50" creationId="{528F5233-E1E2-ECF4-FA59-9027375044D9}"/>
          </ac:spMkLst>
        </pc:spChg>
        <pc:spChg chg="mod">
          <ac:chgData name="Sankalp Koripalli" userId="cb1c3908-49b1-4316-be7f-eb964e9f5c59" providerId="ADAL" clId="{EC56F874-EECA-FE4F-9826-4BD9365CB8A9}" dt="2023-12-05T19:30:50.471" v="3814"/>
          <ac:spMkLst>
            <pc:docMk/>
            <pc:sldMk cId="1857467966" sldId="2147375364"/>
            <ac:spMk id="51" creationId="{5C6FA0D8-BAE5-BE14-FBC5-194284A24B13}"/>
          </ac:spMkLst>
        </pc:spChg>
        <pc:spChg chg="mod">
          <ac:chgData name="Sankalp Koripalli" userId="cb1c3908-49b1-4316-be7f-eb964e9f5c59" providerId="ADAL" clId="{EC56F874-EECA-FE4F-9826-4BD9365CB8A9}" dt="2023-12-05T19:30:50.471" v="3814"/>
          <ac:spMkLst>
            <pc:docMk/>
            <pc:sldMk cId="1857467966" sldId="2147375364"/>
            <ac:spMk id="53" creationId="{60F90109-3539-A37F-2C25-250D87D931E5}"/>
          </ac:spMkLst>
        </pc:spChg>
        <pc:spChg chg="mod">
          <ac:chgData name="Sankalp Koripalli" userId="cb1c3908-49b1-4316-be7f-eb964e9f5c59" providerId="ADAL" clId="{EC56F874-EECA-FE4F-9826-4BD9365CB8A9}" dt="2023-12-05T19:30:50.471" v="3814"/>
          <ac:spMkLst>
            <pc:docMk/>
            <pc:sldMk cId="1857467966" sldId="2147375364"/>
            <ac:spMk id="54" creationId="{C08915D1-DC2E-270C-82B9-1257A6FA71EB}"/>
          </ac:spMkLst>
        </pc:spChg>
        <pc:spChg chg="mod">
          <ac:chgData name="Sankalp Koripalli" userId="cb1c3908-49b1-4316-be7f-eb964e9f5c59" providerId="ADAL" clId="{EC56F874-EECA-FE4F-9826-4BD9365CB8A9}" dt="2023-12-05T19:30:50.471" v="3814"/>
          <ac:spMkLst>
            <pc:docMk/>
            <pc:sldMk cId="1857467966" sldId="2147375364"/>
            <ac:spMk id="56" creationId="{A0E5BD90-EBE0-EDC7-56B3-C74A90147DAE}"/>
          </ac:spMkLst>
        </pc:spChg>
        <pc:spChg chg="mod">
          <ac:chgData name="Sankalp Koripalli" userId="cb1c3908-49b1-4316-be7f-eb964e9f5c59" providerId="ADAL" clId="{EC56F874-EECA-FE4F-9826-4BD9365CB8A9}" dt="2023-12-05T19:30:50.471" v="3814"/>
          <ac:spMkLst>
            <pc:docMk/>
            <pc:sldMk cId="1857467966" sldId="2147375364"/>
            <ac:spMk id="57" creationId="{A7175F84-0BCF-7802-57F6-3023F2FD79EB}"/>
          </ac:spMkLst>
        </pc:spChg>
        <pc:spChg chg="mod">
          <ac:chgData name="Sankalp Koripalli" userId="cb1c3908-49b1-4316-be7f-eb964e9f5c59" providerId="ADAL" clId="{EC56F874-EECA-FE4F-9826-4BD9365CB8A9}" dt="2023-12-05T19:30:50.471" v="3814"/>
          <ac:spMkLst>
            <pc:docMk/>
            <pc:sldMk cId="1857467966" sldId="2147375364"/>
            <ac:spMk id="59" creationId="{8551FA54-6A93-0F12-47DD-5FF5E63F2069}"/>
          </ac:spMkLst>
        </pc:spChg>
        <pc:spChg chg="mod">
          <ac:chgData name="Sankalp Koripalli" userId="cb1c3908-49b1-4316-be7f-eb964e9f5c59" providerId="ADAL" clId="{EC56F874-EECA-FE4F-9826-4BD9365CB8A9}" dt="2023-12-05T19:30:50.471" v="3814"/>
          <ac:spMkLst>
            <pc:docMk/>
            <pc:sldMk cId="1857467966" sldId="2147375364"/>
            <ac:spMk id="60" creationId="{E5FE4C4E-C56F-CA59-CA86-8DBD301984F5}"/>
          </ac:spMkLst>
        </pc:spChg>
        <pc:spChg chg="mod">
          <ac:chgData name="Sankalp Koripalli" userId="cb1c3908-49b1-4316-be7f-eb964e9f5c59" providerId="ADAL" clId="{EC56F874-EECA-FE4F-9826-4BD9365CB8A9}" dt="2023-12-05T19:30:50.471" v="3814"/>
          <ac:spMkLst>
            <pc:docMk/>
            <pc:sldMk cId="1857467966" sldId="2147375364"/>
            <ac:spMk id="61" creationId="{CF97A210-7F80-63BB-4F7C-AD48D426529C}"/>
          </ac:spMkLst>
        </pc:spChg>
        <pc:spChg chg="mod">
          <ac:chgData name="Sankalp Koripalli" userId="cb1c3908-49b1-4316-be7f-eb964e9f5c59" providerId="ADAL" clId="{EC56F874-EECA-FE4F-9826-4BD9365CB8A9}" dt="2023-12-05T19:30:50.471" v="3814"/>
          <ac:spMkLst>
            <pc:docMk/>
            <pc:sldMk cId="1857467966" sldId="2147375364"/>
            <ac:spMk id="63" creationId="{A9C88B55-4A4B-7BCA-8D89-49775BF23080}"/>
          </ac:spMkLst>
        </pc:spChg>
        <pc:spChg chg="mod">
          <ac:chgData name="Sankalp Koripalli" userId="cb1c3908-49b1-4316-be7f-eb964e9f5c59" providerId="ADAL" clId="{EC56F874-EECA-FE4F-9826-4BD9365CB8A9}" dt="2023-12-05T19:30:50.471" v="3814"/>
          <ac:spMkLst>
            <pc:docMk/>
            <pc:sldMk cId="1857467966" sldId="2147375364"/>
            <ac:spMk id="64" creationId="{CCB6A5E6-9D60-F739-81A6-58CAB47EDFD2}"/>
          </ac:spMkLst>
        </pc:spChg>
        <pc:spChg chg="mod">
          <ac:chgData name="Sankalp Koripalli" userId="cb1c3908-49b1-4316-be7f-eb964e9f5c59" providerId="ADAL" clId="{EC56F874-EECA-FE4F-9826-4BD9365CB8A9}" dt="2023-12-05T19:30:50.471" v="3814"/>
          <ac:spMkLst>
            <pc:docMk/>
            <pc:sldMk cId="1857467966" sldId="2147375364"/>
            <ac:spMk id="65" creationId="{AF183E1E-567B-1A2D-46E9-3B66E5E6712A}"/>
          </ac:spMkLst>
        </pc:spChg>
        <pc:spChg chg="mod">
          <ac:chgData name="Sankalp Koripalli" userId="cb1c3908-49b1-4316-be7f-eb964e9f5c59" providerId="ADAL" clId="{EC56F874-EECA-FE4F-9826-4BD9365CB8A9}" dt="2023-12-05T19:30:50.471" v="3814"/>
          <ac:spMkLst>
            <pc:docMk/>
            <pc:sldMk cId="1857467966" sldId="2147375364"/>
            <ac:spMk id="67" creationId="{89671E74-8319-A33B-F790-E98F071D7AC0}"/>
          </ac:spMkLst>
        </pc:spChg>
        <pc:spChg chg="mod">
          <ac:chgData name="Sankalp Koripalli" userId="cb1c3908-49b1-4316-be7f-eb964e9f5c59" providerId="ADAL" clId="{EC56F874-EECA-FE4F-9826-4BD9365CB8A9}" dt="2023-12-05T19:30:50.471" v="3814"/>
          <ac:spMkLst>
            <pc:docMk/>
            <pc:sldMk cId="1857467966" sldId="2147375364"/>
            <ac:spMk id="68" creationId="{F585E266-DE12-A2CE-B074-D2D282500EFA}"/>
          </ac:spMkLst>
        </pc:spChg>
        <pc:spChg chg="mod">
          <ac:chgData name="Sankalp Koripalli" userId="cb1c3908-49b1-4316-be7f-eb964e9f5c59" providerId="ADAL" clId="{EC56F874-EECA-FE4F-9826-4BD9365CB8A9}" dt="2023-12-05T19:30:50.471" v="3814"/>
          <ac:spMkLst>
            <pc:docMk/>
            <pc:sldMk cId="1857467966" sldId="2147375364"/>
            <ac:spMk id="69" creationId="{3824D63C-A2CA-F3EE-E8E8-E167D9AA7CCD}"/>
          </ac:spMkLst>
        </pc:spChg>
        <pc:spChg chg="mod">
          <ac:chgData name="Sankalp Koripalli" userId="cb1c3908-49b1-4316-be7f-eb964e9f5c59" providerId="ADAL" clId="{EC56F874-EECA-FE4F-9826-4BD9365CB8A9}" dt="2023-12-05T19:52:04.102" v="4770" actId="403"/>
          <ac:spMkLst>
            <pc:docMk/>
            <pc:sldMk cId="1857467966" sldId="2147375364"/>
            <ac:spMk id="71" creationId="{16C6EA3B-B0CE-E551-1206-3FAEC2324315}"/>
          </ac:spMkLst>
        </pc:spChg>
        <pc:spChg chg="mod">
          <ac:chgData name="Sankalp Koripalli" userId="cb1c3908-49b1-4316-be7f-eb964e9f5c59" providerId="ADAL" clId="{EC56F874-EECA-FE4F-9826-4BD9365CB8A9}" dt="2023-12-05T19:57:08.859" v="4974" actId="207"/>
          <ac:spMkLst>
            <pc:docMk/>
            <pc:sldMk cId="1857467966" sldId="2147375364"/>
            <ac:spMk id="72" creationId="{7CFA9763-4AAF-7616-FBDA-7D1E55B67C43}"/>
          </ac:spMkLst>
        </pc:spChg>
        <pc:spChg chg="mod">
          <ac:chgData name="Sankalp Koripalli" userId="cb1c3908-49b1-4316-be7f-eb964e9f5c59" providerId="ADAL" clId="{EC56F874-EECA-FE4F-9826-4BD9365CB8A9}" dt="2023-12-05T19:40:19.489" v="4398"/>
          <ac:spMkLst>
            <pc:docMk/>
            <pc:sldMk cId="1857467966" sldId="2147375364"/>
            <ac:spMk id="74" creationId="{820BE860-22CD-CAFC-4E0B-49F771D4945C}"/>
          </ac:spMkLst>
        </pc:spChg>
        <pc:spChg chg="mod">
          <ac:chgData name="Sankalp Koripalli" userId="cb1c3908-49b1-4316-be7f-eb964e9f5c59" providerId="ADAL" clId="{EC56F874-EECA-FE4F-9826-4BD9365CB8A9}" dt="2023-12-05T19:40:19.489" v="4398"/>
          <ac:spMkLst>
            <pc:docMk/>
            <pc:sldMk cId="1857467966" sldId="2147375364"/>
            <ac:spMk id="75" creationId="{5EBB0673-D248-03A9-DCCE-9CA95C7F9827}"/>
          </ac:spMkLst>
        </pc:spChg>
        <pc:spChg chg="mod">
          <ac:chgData name="Sankalp Koripalli" userId="cb1c3908-49b1-4316-be7f-eb964e9f5c59" providerId="ADAL" clId="{EC56F874-EECA-FE4F-9826-4BD9365CB8A9}" dt="2023-12-05T19:52:07.205" v="4771" actId="403"/>
          <ac:spMkLst>
            <pc:docMk/>
            <pc:sldMk cId="1857467966" sldId="2147375364"/>
            <ac:spMk id="77" creationId="{32DFD07A-D109-05E0-70F3-D42B2EE20729}"/>
          </ac:spMkLst>
        </pc:spChg>
        <pc:spChg chg="mod">
          <ac:chgData name="Sankalp Koripalli" userId="cb1c3908-49b1-4316-be7f-eb964e9f5c59" providerId="ADAL" clId="{EC56F874-EECA-FE4F-9826-4BD9365CB8A9}" dt="2023-12-05T19:57:14.854" v="4975" actId="207"/>
          <ac:spMkLst>
            <pc:docMk/>
            <pc:sldMk cId="1857467966" sldId="2147375364"/>
            <ac:spMk id="78" creationId="{332277B1-B2A5-6109-CFBE-455C0CE690A8}"/>
          </ac:spMkLst>
        </pc:spChg>
        <pc:grpChg chg="add del mod">
          <ac:chgData name="Sankalp Koripalli" userId="cb1c3908-49b1-4316-be7f-eb964e9f5c59" providerId="ADAL" clId="{EC56F874-EECA-FE4F-9826-4BD9365CB8A9}" dt="2023-12-04T00:42:49.796" v="3442" actId="478"/>
          <ac:grpSpMkLst>
            <pc:docMk/>
            <pc:sldMk cId="1857467966" sldId="2147375364"/>
            <ac:grpSpMk id="5" creationId="{2B330FA0-935E-C13D-DB7A-740B93E01E1B}"/>
          </ac:grpSpMkLst>
        </pc:grpChg>
        <pc:grpChg chg="add del mod">
          <ac:chgData name="Sankalp Koripalli" userId="cb1c3908-49b1-4316-be7f-eb964e9f5c59" providerId="ADAL" clId="{EC56F874-EECA-FE4F-9826-4BD9365CB8A9}" dt="2023-12-05T19:40:01.813" v="4394" actId="478"/>
          <ac:grpSpMkLst>
            <pc:docMk/>
            <pc:sldMk cId="1857467966" sldId="2147375364"/>
            <ac:grpSpMk id="5" creationId="{92349F35-4182-92CD-AE39-6C2251BE35C6}"/>
          </ac:grpSpMkLst>
        </pc:grpChg>
        <pc:grpChg chg="add mod">
          <ac:chgData name="Sankalp Koripalli" userId="cb1c3908-49b1-4316-be7f-eb964e9f5c59" providerId="ADAL" clId="{EC56F874-EECA-FE4F-9826-4BD9365CB8A9}" dt="2023-12-07T01:26:59.731" v="8085" actId="20578"/>
          <ac:grpSpMkLst>
            <pc:docMk/>
            <pc:sldMk cId="1857467966" sldId="2147375364"/>
            <ac:grpSpMk id="8" creationId="{640B0CED-39A4-B513-9253-1ECB8668EC83}"/>
          </ac:grpSpMkLst>
        </pc:grpChg>
        <pc:grpChg chg="add mod">
          <ac:chgData name="Sankalp Koripalli" userId="cb1c3908-49b1-4316-be7f-eb964e9f5c59" providerId="ADAL" clId="{EC56F874-EECA-FE4F-9826-4BD9365CB8A9}" dt="2023-12-05T19:55:15.864" v="4944" actId="1076"/>
          <ac:grpSpMkLst>
            <pc:docMk/>
            <pc:sldMk cId="1857467966" sldId="2147375364"/>
            <ac:grpSpMk id="11" creationId="{278D3493-BE43-A29D-730F-A1E9B5DE12F9}"/>
          </ac:grpSpMkLst>
        </pc:grpChg>
        <pc:grpChg chg="add del mod">
          <ac:chgData name="Sankalp Koripalli" userId="cb1c3908-49b1-4316-be7f-eb964e9f5c59" providerId="ADAL" clId="{EC56F874-EECA-FE4F-9826-4BD9365CB8A9}" dt="2023-12-07T01:17:35.466" v="7995"/>
          <ac:grpSpMkLst>
            <pc:docMk/>
            <pc:sldMk cId="1857467966" sldId="2147375364"/>
            <ac:grpSpMk id="15" creationId="{A7D86324-2029-3449-043E-897F4134B7C9}"/>
          </ac:grpSpMkLst>
        </pc:grpChg>
        <pc:grpChg chg="add del mod">
          <ac:chgData name="Sankalp Koripalli" userId="cb1c3908-49b1-4316-be7f-eb964e9f5c59" providerId="ADAL" clId="{EC56F874-EECA-FE4F-9826-4BD9365CB8A9}" dt="2023-12-07T01:17:35.466" v="7995"/>
          <ac:grpSpMkLst>
            <pc:docMk/>
            <pc:sldMk cId="1857467966" sldId="2147375364"/>
            <ac:grpSpMk id="20" creationId="{ACD091C9-C4B5-F0D2-37C0-DABA9B9C2A6E}"/>
          </ac:grpSpMkLst>
        </pc:grpChg>
        <pc:grpChg chg="add del mod">
          <ac:chgData name="Sankalp Koripalli" userId="cb1c3908-49b1-4316-be7f-eb964e9f5c59" providerId="ADAL" clId="{EC56F874-EECA-FE4F-9826-4BD9365CB8A9}" dt="2023-12-05T19:31:52.564" v="3838" actId="478"/>
          <ac:grpSpMkLst>
            <pc:docMk/>
            <pc:sldMk cId="1857467966" sldId="2147375364"/>
            <ac:grpSpMk id="22" creationId="{C4A61975-53C2-2407-C797-08C5CA1A28A7}"/>
          </ac:grpSpMkLst>
        </pc:grpChg>
        <pc:grpChg chg="del mod">
          <ac:chgData name="Sankalp Koripalli" userId="cb1c3908-49b1-4316-be7f-eb964e9f5c59" providerId="ADAL" clId="{EC56F874-EECA-FE4F-9826-4BD9365CB8A9}" dt="2023-12-05T19:31:20.591" v="3826" actId="478"/>
          <ac:grpSpMkLst>
            <pc:docMk/>
            <pc:sldMk cId="1857467966" sldId="2147375364"/>
            <ac:grpSpMk id="28" creationId="{0A00985E-1E0D-5902-6D68-6E0D1582C225}"/>
          </ac:grpSpMkLst>
        </pc:grpChg>
        <pc:grpChg chg="del mod">
          <ac:chgData name="Sankalp Koripalli" userId="cb1c3908-49b1-4316-be7f-eb964e9f5c59" providerId="ADAL" clId="{EC56F874-EECA-FE4F-9826-4BD9365CB8A9}" dt="2023-12-05T19:31:08.937" v="3820" actId="478"/>
          <ac:grpSpMkLst>
            <pc:docMk/>
            <pc:sldMk cId="1857467966" sldId="2147375364"/>
            <ac:grpSpMk id="31" creationId="{85778999-49E8-CC86-8000-0DCE84D45492}"/>
          </ac:grpSpMkLst>
        </pc:grpChg>
        <pc:grpChg chg="mod">
          <ac:chgData name="Sankalp Koripalli" userId="cb1c3908-49b1-4316-be7f-eb964e9f5c59" providerId="ADAL" clId="{EC56F874-EECA-FE4F-9826-4BD9365CB8A9}" dt="2023-12-04T03:30:57.786" v="3554"/>
          <ac:grpSpMkLst>
            <pc:docMk/>
            <pc:sldMk cId="1857467966" sldId="2147375364"/>
            <ac:grpSpMk id="34" creationId="{82560C9C-7F3E-5509-7259-661112FB4D77}"/>
          </ac:grpSpMkLst>
        </pc:grpChg>
        <pc:grpChg chg="mod">
          <ac:chgData name="Sankalp Koripalli" userId="cb1c3908-49b1-4316-be7f-eb964e9f5c59" providerId="ADAL" clId="{EC56F874-EECA-FE4F-9826-4BD9365CB8A9}" dt="2023-12-04T03:30:57.786" v="3554"/>
          <ac:grpSpMkLst>
            <pc:docMk/>
            <pc:sldMk cId="1857467966" sldId="2147375364"/>
            <ac:grpSpMk id="37" creationId="{F87DE308-D839-CDC8-273E-564346447065}"/>
          </ac:grpSpMkLst>
        </pc:grpChg>
        <pc:grpChg chg="del mod">
          <ac:chgData name="Sankalp Koripalli" userId="cb1c3908-49b1-4316-be7f-eb964e9f5c59" providerId="ADAL" clId="{EC56F874-EECA-FE4F-9826-4BD9365CB8A9}" dt="2023-12-05T19:31:05.301" v="3819" actId="478"/>
          <ac:grpSpMkLst>
            <pc:docMk/>
            <pc:sldMk cId="1857467966" sldId="2147375364"/>
            <ac:grpSpMk id="41" creationId="{F9B71381-3E38-525E-CDE4-DED8E75B5E29}"/>
          </ac:grpSpMkLst>
        </pc:grpChg>
        <pc:grpChg chg="del mod">
          <ac:chgData name="Sankalp Koripalli" userId="cb1c3908-49b1-4316-be7f-eb964e9f5c59" providerId="ADAL" clId="{EC56F874-EECA-FE4F-9826-4BD9365CB8A9}" dt="2023-12-05T19:31:20.591" v="3826" actId="478"/>
          <ac:grpSpMkLst>
            <pc:docMk/>
            <pc:sldMk cId="1857467966" sldId="2147375364"/>
            <ac:grpSpMk id="45" creationId="{85A23686-7036-9111-1C29-60BD2BC631E6}"/>
          </ac:grpSpMkLst>
        </pc:grpChg>
        <pc:grpChg chg="mod">
          <ac:chgData name="Sankalp Koripalli" userId="cb1c3908-49b1-4316-be7f-eb964e9f5c59" providerId="ADAL" clId="{EC56F874-EECA-FE4F-9826-4BD9365CB8A9}" dt="2023-12-05T19:30:50.471" v="3814"/>
          <ac:grpSpMkLst>
            <pc:docMk/>
            <pc:sldMk cId="1857467966" sldId="2147375364"/>
            <ac:grpSpMk id="49" creationId="{2E874185-C9DB-2EFA-30D5-653C132E3AE5}"/>
          </ac:grpSpMkLst>
        </pc:grpChg>
        <pc:grpChg chg="mod">
          <ac:chgData name="Sankalp Koripalli" userId="cb1c3908-49b1-4316-be7f-eb964e9f5c59" providerId="ADAL" clId="{EC56F874-EECA-FE4F-9826-4BD9365CB8A9}" dt="2023-12-05T19:30:50.471" v="3814"/>
          <ac:grpSpMkLst>
            <pc:docMk/>
            <pc:sldMk cId="1857467966" sldId="2147375364"/>
            <ac:grpSpMk id="52" creationId="{D0A18ABE-05AA-E384-EFDD-0002F612220A}"/>
          </ac:grpSpMkLst>
        </pc:grpChg>
        <pc:grpChg chg="mod">
          <ac:chgData name="Sankalp Koripalli" userId="cb1c3908-49b1-4316-be7f-eb964e9f5c59" providerId="ADAL" clId="{EC56F874-EECA-FE4F-9826-4BD9365CB8A9}" dt="2023-12-05T19:30:50.471" v="3814"/>
          <ac:grpSpMkLst>
            <pc:docMk/>
            <pc:sldMk cId="1857467966" sldId="2147375364"/>
            <ac:grpSpMk id="55" creationId="{0CFC12A9-D760-2BEE-84BE-1B4488802D17}"/>
          </ac:grpSpMkLst>
        </pc:grpChg>
        <pc:grpChg chg="mod">
          <ac:chgData name="Sankalp Koripalli" userId="cb1c3908-49b1-4316-be7f-eb964e9f5c59" providerId="ADAL" clId="{EC56F874-EECA-FE4F-9826-4BD9365CB8A9}" dt="2023-12-05T19:30:50.471" v="3814"/>
          <ac:grpSpMkLst>
            <pc:docMk/>
            <pc:sldMk cId="1857467966" sldId="2147375364"/>
            <ac:grpSpMk id="58" creationId="{B9C46036-D9AA-CB32-FCD2-828D8FE34828}"/>
          </ac:grpSpMkLst>
        </pc:grpChg>
        <pc:grpChg chg="mod">
          <ac:chgData name="Sankalp Koripalli" userId="cb1c3908-49b1-4316-be7f-eb964e9f5c59" providerId="ADAL" clId="{EC56F874-EECA-FE4F-9826-4BD9365CB8A9}" dt="2023-12-05T19:30:50.471" v="3814"/>
          <ac:grpSpMkLst>
            <pc:docMk/>
            <pc:sldMk cId="1857467966" sldId="2147375364"/>
            <ac:grpSpMk id="62" creationId="{9CD6C4A7-751B-3C6A-6B5F-F302479EAD73}"/>
          </ac:grpSpMkLst>
        </pc:grpChg>
        <pc:grpChg chg="mod">
          <ac:chgData name="Sankalp Koripalli" userId="cb1c3908-49b1-4316-be7f-eb964e9f5c59" providerId="ADAL" clId="{EC56F874-EECA-FE4F-9826-4BD9365CB8A9}" dt="2023-12-05T19:30:50.471" v="3814"/>
          <ac:grpSpMkLst>
            <pc:docMk/>
            <pc:sldMk cId="1857467966" sldId="2147375364"/>
            <ac:grpSpMk id="66" creationId="{348E6FB8-83E4-E934-6548-DD5E39493194}"/>
          </ac:grpSpMkLst>
        </pc:grpChg>
        <pc:grpChg chg="add mod">
          <ac:chgData name="Sankalp Koripalli" userId="cb1c3908-49b1-4316-be7f-eb964e9f5c59" providerId="ADAL" clId="{EC56F874-EECA-FE4F-9826-4BD9365CB8A9}" dt="2023-12-05T19:49:38.388" v="4617" actId="1076"/>
          <ac:grpSpMkLst>
            <pc:docMk/>
            <pc:sldMk cId="1857467966" sldId="2147375364"/>
            <ac:grpSpMk id="70" creationId="{F5226CB3-F0B1-FF01-43B9-0F0312FD3A10}"/>
          </ac:grpSpMkLst>
        </pc:grpChg>
        <pc:grpChg chg="add del mod">
          <ac:chgData name="Sankalp Koripalli" userId="cb1c3908-49b1-4316-be7f-eb964e9f5c59" providerId="ADAL" clId="{EC56F874-EECA-FE4F-9826-4BD9365CB8A9}" dt="2023-12-05T19:45:12.812" v="4517" actId="478"/>
          <ac:grpSpMkLst>
            <pc:docMk/>
            <pc:sldMk cId="1857467966" sldId="2147375364"/>
            <ac:grpSpMk id="73" creationId="{494BAE0E-551C-A4BE-3E69-B277FA1B11DA}"/>
          </ac:grpSpMkLst>
        </pc:grpChg>
        <pc:grpChg chg="add mod">
          <ac:chgData name="Sankalp Koripalli" userId="cb1c3908-49b1-4316-be7f-eb964e9f5c59" providerId="ADAL" clId="{EC56F874-EECA-FE4F-9826-4BD9365CB8A9}" dt="2023-12-05T19:49:38.388" v="4617" actId="1076"/>
          <ac:grpSpMkLst>
            <pc:docMk/>
            <pc:sldMk cId="1857467966" sldId="2147375364"/>
            <ac:grpSpMk id="76" creationId="{6F14ED0B-0DB6-3DAA-C41E-B2C98C5E1471}"/>
          </ac:grpSpMkLst>
        </pc:grpChg>
        <pc:picChg chg="add mod">
          <ac:chgData name="Sankalp Koripalli" userId="cb1c3908-49b1-4316-be7f-eb964e9f5c59" providerId="ADAL" clId="{EC56F874-EECA-FE4F-9826-4BD9365CB8A9}" dt="2023-12-07T01:17:47.427" v="7997" actId="207"/>
          <ac:picMkLst>
            <pc:docMk/>
            <pc:sldMk cId="1857467966" sldId="2147375364"/>
            <ac:picMk id="25" creationId="{72F28B49-2684-A0FF-12AE-B3338084DFD2}"/>
          </ac:picMkLst>
        </pc:picChg>
        <pc:picChg chg="add mod">
          <ac:chgData name="Sankalp Koripalli" userId="cb1c3908-49b1-4316-be7f-eb964e9f5c59" providerId="ADAL" clId="{EC56F874-EECA-FE4F-9826-4BD9365CB8A9}" dt="2023-12-07T01:17:47.427" v="7997" actId="207"/>
          <ac:picMkLst>
            <pc:docMk/>
            <pc:sldMk cId="1857467966" sldId="2147375364"/>
            <ac:picMk id="27" creationId="{762B4A66-87DA-0137-CDA9-9A11E29380D0}"/>
          </ac:picMkLst>
        </pc:picChg>
        <pc:cxnChg chg="add del mod">
          <ac:chgData name="Sankalp Koripalli" userId="cb1c3908-49b1-4316-be7f-eb964e9f5c59" providerId="ADAL" clId="{EC56F874-EECA-FE4F-9826-4BD9365CB8A9}" dt="2023-12-07T01:17:35.466" v="7995"/>
          <ac:cxnSpMkLst>
            <pc:docMk/>
            <pc:sldMk cId="1857467966" sldId="2147375364"/>
            <ac:cxnSpMk id="7" creationId="{8DB1471D-B622-D94C-9179-B69D5234D42B}"/>
          </ac:cxnSpMkLst>
        </pc:cxnChg>
        <pc:cxnChg chg="add del mod">
          <ac:chgData name="Sankalp Koripalli" userId="cb1c3908-49b1-4316-be7f-eb964e9f5c59" providerId="ADAL" clId="{EC56F874-EECA-FE4F-9826-4BD9365CB8A9}" dt="2023-12-05T19:36:10.312" v="4377" actId="478"/>
          <ac:cxnSpMkLst>
            <pc:docMk/>
            <pc:sldMk cId="1857467966" sldId="2147375364"/>
            <ac:cxnSpMk id="14" creationId="{435BE1EA-CCD0-26B1-E71A-EB715BC21A9C}"/>
          </ac:cxnSpMkLst>
        </pc:cxnChg>
        <pc:cxnChg chg="add del mod">
          <ac:chgData name="Sankalp Koripalli" userId="cb1c3908-49b1-4316-be7f-eb964e9f5c59" providerId="ADAL" clId="{EC56F874-EECA-FE4F-9826-4BD9365CB8A9}" dt="2023-12-07T01:17:35.466" v="7995"/>
          <ac:cxnSpMkLst>
            <pc:docMk/>
            <pc:sldMk cId="1857467966" sldId="2147375364"/>
            <ac:cxnSpMk id="14" creationId="{E6E4ABC4-EFC5-3E0B-72F2-BB792E0681FF}"/>
          </ac:cxnSpMkLst>
        </pc:cxnChg>
        <pc:cxnChg chg="add del mod">
          <ac:chgData name="Sankalp Koripalli" userId="cb1c3908-49b1-4316-be7f-eb964e9f5c59" providerId="ADAL" clId="{EC56F874-EECA-FE4F-9826-4BD9365CB8A9}" dt="2023-12-05T19:34:34.870" v="4123" actId="478"/>
          <ac:cxnSpMkLst>
            <pc:docMk/>
            <pc:sldMk cId="1857467966" sldId="2147375364"/>
            <ac:cxnSpMk id="15" creationId="{2C200418-6E52-E801-543C-039F3B367480}"/>
          </ac:cxnSpMkLst>
        </pc:cxnChg>
        <pc:cxnChg chg="add del mod">
          <ac:chgData name="Sankalp Koripalli" userId="cb1c3908-49b1-4316-be7f-eb964e9f5c59" providerId="ADAL" clId="{EC56F874-EECA-FE4F-9826-4BD9365CB8A9}" dt="2023-12-05T19:34:37.129" v="4124" actId="478"/>
          <ac:cxnSpMkLst>
            <pc:docMk/>
            <pc:sldMk cId="1857467966" sldId="2147375364"/>
            <ac:cxnSpMk id="16" creationId="{186F40DD-CF8D-909D-E4E4-971D13E18F98}"/>
          </ac:cxnSpMkLst>
        </pc:cxnChg>
        <pc:cxnChg chg="add del mod">
          <ac:chgData name="Sankalp Koripalli" userId="cb1c3908-49b1-4316-be7f-eb964e9f5c59" providerId="ADAL" clId="{EC56F874-EECA-FE4F-9826-4BD9365CB8A9}" dt="2023-12-05T19:34:30.608" v="4121" actId="478"/>
          <ac:cxnSpMkLst>
            <pc:docMk/>
            <pc:sldMk cId="1857467966" sldId="2147375364"/>
            <ac:cxnSpMk id="17" creationId="{53E1F0D6-CAA4-3CE7-9620-9CA58EBBAC02}"/>
          </ac:cxnSpMkLst>
        </pc:cxnChg>
        <pc:cxnChg chg="add mod">
          <ac:chgData name="Sankalp Koripalli" userId="cb1c3908-49b1-4316-be7f-eb964e9f5c59" providerId="ADAL" clId="{EC56F874-EECA-FE4F-9826-4BD9365CB8A9}" dt="2023-12-05T19:49:38.388" v="4617" actId="1076"/>
          <ac:cxnSpMkLst>
            <pc:docMk/>
            <pc:sldMk cId="1857467966" sldId="2147375364"/>
            <ac:cxnSpMk id="79" creationId="{E5971872-DBD8-1CC5-1F81-FE057F907E5A}"/>
          </ac:cxnSpMkLst>
        </pc:cxnChg>
        <pc:cxnChg chg="add mod">
          <ac:chgData name="Sankalp Koripalli" userId="cb1c3908-49b1-4316-be7f-eb964e9f5c59" providerId="ADAL" clId="{EC56F874-EECA-FE4F-9826-4BD9365CB8A9}" dt="2023-12-05T19:49:38.388" v="4617" actId="1076"/>
          <ac:cxnSpMkLst>
            <pc:docMk/>
            <pc:sldMk cId="1857467966" sldId="2147375364"/>
            <ac:cxnSpMk id="80" creationId="{296E5424-456D-BD36-52B4-101FDF87595F}"/>
          </ac:cxnSpMkLst>
        </pc:cxnChg>
        <pc:cxnChg chg="add del mod">
          <ac:chgData name="Sankalp Koripalli" userId="cb1c3908-49b1-4316-be7f-eb964e9f5c59" providerId="ADAL" clId="{EC56F874-EECA-FE4F-9826-4BD9365CB8A9}" dt="2023-12-05T19:56:49.123" v="4972" actId="478"/>
          <ac:cxnSpMkLst>
            <pc:docMk/>
            <pc:sldMk cId="1857467966" sldId="2147375364"/>
            <ac:cxnSpMk id="81" creationId="{E3DF02D4-A006-C67E-5567-861B05B4E567}"/>
          </ac:cxnSpMkLst>
        </pc:cxnChg>
      </pc:sldChg>
      <pc:sldChg chg="addSp delSp modSp new mod ord modShow addCm modCm">
        <pc:chgData name="Sankalp Koripalli" userId="cb1c3908-49b1-4316-be7f-eb964e9f5c59" providerId="ADAL" clId="{EC56F874-EECA-FE4F-9826-4BD9365CB8A9}" dt="2023-12-07T04:07:01.604" v="12154" actId="729"/>
        <pc:sldMkLst>
          <pc:docMk/>
          <pc:sldMk cId="349313688" sldId="2147375365"/>
        </pc:sldMkLst>
        <pc:spChg chg="mod">
          <ac:chgData name="Sankalp Koripalli" userId="cb1c3908-49b1-4316-be7f-eb964e9f5c59" providerId="ADAL" clId="{EC56F874-EECA-FE4F-9826-4BD9365CB8A9}" dt="2023-12-05T22:06:30.554" v="7438" actId="1076"/>
          <ac:spMkLst>
            <pc:docMk/>
            <pc:sldMk cId="349313688" sldId="2147375365"/>
            <ac:spMk id="2" creationId="{BDAD1D79-8A62-BE90-4C79-4786BF435206}"/>
          </ac:spMkLst>
        </pc:spChg>
        <pc:spChg chg="add del mod">
          <ac:chgData name="Sankalp Koripalli" userId="cb1c3908-49b1-4316-be7f-eb964e9f5c59" providerId="ADAL" clId="{EC56F874-EECA-FE4F-9826-4BD9365CB8A9}" dt="2023-12-04T00:29:16.253" v="3287" actId="478"/>
          <ac:spMkLst>
            <pc:docMk/>
            <pc:sldMk cId="349313688" sldId="2147375365"/>
            <ac:spMk id="4" creationId="{07E83259-F731-DDE7-48E2-6F0E72C12811}"/>
          </ac:spMkLst>
        </pc:spChg>
        <pc:spChg chg="add mod">
          <ac:chgData name="Sankalp Koripalli" userId="cb1c3908-49b1-4316-be7f-eb964e9f5c59" providerId="ADAL" clId="{EC56F874-EECA-FE4F-9826-4BD9365CB8A9}" dt="2023-12-05T22:12:11.682" v="7571" actId="1076"/>
          <ac:spMkLst>
            <pc:docMk/>
            <pc:sldMk cId="349313688" sldId="2147375365"/>
            <ac:spMk id="4" creationId="{96445884-513C-6612-B257-A5D3E3E3BDB9}"/>
          </ac:spMkLst>
        </pc:spChg>
        <pc:spChg chg="add mod">
          <ac:chgData name="Sankalp Koripalli" userId="cb1c3908-49b1-4316-be7f-eb964e9f5c59" providerId="ADAL" clId="{EC56F874-EECA-FE4F-9826-4BD9365CB8A9}" dt="2023-12-03T21:20:59.475" v="1945" actId="20577"/>
          <ac:spMkLst>
            <pc:docMk/>
            <pc:sldMk cId="349313688" sldId="2147375365"/>
            <ac:spMk id="5" creationId="{A4E228C3-F089-395C-278C-C3290BE61B14}"/>
          </ac:spMkLst>
        </pc:spChg>
        <pc:spChg chg="add mod">
          <ac:chgData name="Sankalp Koripalli" userId="cb1c3908-49b1-4316-be7f-eb964e9f5c59" providerId="ADAL" clId="{EC56F874-EECA-FE4F-9826-4BD9365CB8A9}" dt="2023-12-03T21:17:43.895" v="1928" actId="1076"/>
          <ac:spMkLst>
            <pc:docMk/>
            <pc:sldMk cId="349313688" sldId="2147375365"/>
            <ac:spMk id="7" creationId="{BDA8E521-008B-C11E-B993-C967C26097B2}"/>
          </ac:spMkLst>
        </pc:spChg>
        <pc:spChg chg="mod">
          <ac:chgData name="Sankalp Koripalli" userId="cb1c3908-49b1-4316-be7f-eb964e9f5c59" providerId="ADAL" clId="{EC56F874-EECA-FE4F-9826-4BD9365CB8A9}" dt="2023-12-05T22:02:23.450" v="7192" actId="207"/>
          <ac:spMkLst>
            <pc:docMk/>
            <pc:sldMk cId="349313688" sldId="2147375365"/>
            <ac:spMk id="9" creationId="{467B67C6-1DB1-99BF-EF19-967EC85466CE}"/>
          </ac:spMkLst>
        </pc:spChg>
        <pc:spChg chg="mod">
          <ac:chgData name="Sankalp Koripalli" userId="cb1c3908-49b1-4316-be7f-eb964e9f5c59" providerId="ADAL" clId="{EC56F874-EECA-FE4F-9826-4BD9365CB8A9}" dt="2023-12-05T22:07:06.138" v="7441" actId="207"/>
          <ac:spMkLst>
            <pc:docMk/>
            <pc:sldMk cId="349313688" sldId="2147375365"/>
            <ac:spMk id="10" creationId="{9F21E014-C1D0-FC5E-A6EA-D4F7B877AEA7}"/>
          </ac:spMkLst>
        </pc:spChg>
        <pc:spChg chg="mod">
          <ac:chgData name="Sankalp Koripalli" userId="cb1c3908-49b1-4316-be7f-eb964e9f5c59" providerId="ADAL" clId="{EC56F874-EECA-FE4F-9826-4BD9365CB8A9}" dt="2023-12-05T22:02:30.142" v="7193" actId="207"/>
          <ac:spMkLst>
            <pc:docMk/>
            <pc:sldMk cId="349313688" sldId="2147375365"/>
            <ac:spMk id="11" creationId="{C468E486-18F5-0E05-C8E0-2691E518AAAB}"/>
          </ac:spMkLst>
        </pc:spChg>
        <pc:spChg chg="mod">
          <ac:chgData name="Sankalp Koripalli" userId="cb1c3908-49b1-4316-be7f-eb964e9f5c59" providerId="ADAL" clId="{EC56F874-EECA-FE4F-9826-4BD9365CB8A9}" dt="2023-12-05T22:07:10.974" v="7442" actId="207"/>
          <ac:spMkLst>
            <pc:docMk/>
            <pc:sldMk cId="349313688" sldId="2147375365"/>
            <ac:spMk id="12" creationId="{2D61A163-EAE7-39BD-0603-8806CAAA9F16}"/>
          </ac:spMkLst>
        </pc:spChg>
        <pc:spChg chg="mod">
          <ac:chgData name="Sankalp Koripalli" userId="cb1c3908-49b1-4316-be7f-eb964e9f5c59" providerId="ADAL" clId="{EC56F874-EECA-FE4F-9826-4BD9365CB8A9}" dt="2023-12-04T00:25:10.175" v="3251" actId="403"/>
          <ac:spMkLst>
            <pc:docMk/>
            <pc:sldMk cId="349313688" sldId="2147375365"/>
            <ac:spMk id="13" creationId="{126FE621-3FF7-B09D-4677-C38097F624E7}"/>
          </ac:spMkLst>
        </pc:spChg>
        <pc:spChg chg="mod">
          <ac:chgData name="Sankalp Koripalli" userId="cb1c3908-49b1-4316-be7f-eb964e9f5c59" providerId="ADAL" clId="{EC56F874-EECA-FE4F-9826-4BD9365CB8A9}" dt="2023-12-04T00:25:50.528" v="3256" actId="1076"/>
          <ac:spMkLst>
            <pc:docMk/>
            <pc:sldMk cId="349313688" sldId="2147375365"/>
            <ac:spMk id="14" creationId="{05D4B16D-EBBE-55BE-2C42-E45C82A75B90}"/>
          </ac:spMkLst>
        </pc:spChg>
        <pc:spChg chg="mod">
          <ac:chgData name="Sankalp Koripalli" userId="cb1c3908-49b1-4316-be7f-eb964e9f5c59" providerId="ADAL" clId="{EC56F874-EECA-FE4F-9826-4BD9365CB8A9}" dt="2023-12-03T21:00:37.066" v="1695" actId="1076"/>
          <ac:spMkLst>
            <pc:docMk/>
            <pc:sldMk cId="349313688" sldId="2147375365"/>
            <ac:spMk id="15" creationId="{C969BD99-B40A-9BFD-3E77-FC8EB4B3F6CF}"/>
          </ac:spMkLst>
        </pc:spChg>
        <pc:spChg chg="del mod">
          <ac:chgData name="Sankalp Koripalli" userId="cb1c3908-49b1-4316-be7f-eb964e9f5c59" providerId="ADAL" clId="{EC56F874-EECA-FE4F-9826-4BD9365CB8A9}" dt="2023-12-03T21:01:23.803" v="1697" actId="478"/>
          <ac:spMkLst>
            <pc:docMk/>
            <pc:sldMk cId="349313688" sldId="2147375365"/>
            <ac:spMk id="16" creationId="{136D273D-DB5A-4910-9B0B-F1B687E13AB7}"/>
          </ac:spMkLst>
        </pc:spChg>
        <pc:spChg chg="add del mod">
          <ac:chgData name="Sankalp Koripalli" userId="cb1c3908-49b1-4316-be7f-eb964e9f5c59" providerId="ADAL" clId="{EC56F874-EECA-FE4F-9826-4BD9365CB8A9}" dt="2023-12-03T23:36:03.323" v="2275"/>
          <ac:spMkLst>
            <pc:docMk/>
            <pc:sldMk cId="349313688" sldId="2147375365"/>
            <ac:spMk id="16" creationId="{90FBCFE5-66A4-DE17-34CA-55B727BDA8ED}"/>
          </ac:spMkLst>
        </pc:spChg>
        <pc:spChg chg="add mod">
          <ac:chgData name="Sankalp Koripalli" userId="cb1c3908-49b1-4316-be7f-eb964e9f5c59" providerId="ADAL" clId="{EC56F874-EECA-FE4F-9826-4BD9365CB8A9}" dt="2023-12-04T00:34:02.512" v="3295" actId="113"/>
          <ac:spMkLst>
            <pc:docMk/>
            <pc:sldMk cId="349313688" sldId="2147375365"/>
            <ac:spMk id="17" creationId="{3A60060C-B8E9-AD01-B66B-64BDC4C14029}"/>
          </ac:spMkLst>
        </pc:spChg>
        <pc:spChg chg="del mod">
          <ac:chgData name="Sankalp Koripalli" userId="cb1c3908-49b1-4316-be7f-eb964e9f5c59" providerId="ADAL" clId="{EC56F874-EECA-FE4F-9826-4BD9365CB8A9}" dt="2023-12-03T21:01:25.724" v="1698" actId="478"/>
          <ac:spMkLst>
            <pc:docMk/>
            <pc:sldMk cId="349313688" sldId="2147375365"/>
            <ac:spMk id="17" creationId="{6E84CF80-8CEE-F6E5-8BAE-1564DDEE1367}"/>
          </ac:spMkLst>
        </pc:spChg>
        <pc:spChg chg="mod">
          <ac:chgData name="Sankalp Koripalli" userId="cb1c3908-49b1-4316-be7f-eb964e9f5c59" providerId="ADAL" clId="{EC56F874-EECA-FE4F-9826-4BD9365CB8A9}" dt="2023-12-03T20:53:48" v="1314"/>
          <ac:spMkLst>
            <pc:docMk/>
            <pc:sldMk cId="349313688" sldId="2147375365"/>
            <ac:spMk id="18" creationId="{238DDE54-0EAD-36B9-8BB7-C8830DA96775}"/>
          </ac:spMkLst>
        </pc:spChg>
        <pc:spChg chg="add del mod">
          <ac:chgData name="Sankalp Koripalli" userId="cb1c3908-49b1-4316-be7f-eb964e9f5c59" providerId="ADAL" clId="{EC56F874-EECA-FE4F-9826-4BD9365CB8A9}" dt="2023-12-03T23:37:35.999" v="2302"/>
          <ac:spMkLst>
            <pc:docMk/>
            <pc:sldMk cId="349313688" sldId="2147375365"/>
            <ac:spMk id="19" creationId="{D05A7010-6F7E-97B8-251E-63A5FF1934D0}"/>
          </ac:spMkLst>
        </pc:spChg>
        <pc:spChg chg="add mod">
          <ac:chgData name="Sankalp Koripalli" userId="cb1c3908-49b1-4316-be7f-eb964e9f5c59" providerId="ADAL" clId="{EC56F874-EECA-FE4F-9826-4BD9365CB8A9}" dt="2023-12-05T20:06:14.585" v="5125" actId="208"/>
          <ac:spMkLst>
            <pc:docMk/>
            <pc:sldMk cId="349313688" sldId="2147375365"/>
            <ac:spMk id="20" creationId="{F345284E-750F-968A-11A9-8CF7E9C42348}"/>
          </ac:spMkLst>
        </pc:spChg>
        <pc:spChg chg="add del mod">
          <ac:chgData name="Sankalp Koripalli" userId="cb1c3908-49b1-4316-be7f-eb964e9f5c59" providerId="ADAL" clId="{EC56F874-EECA-FE4F-9826-4BD9365CB8A9}" dt="2023-12-03T23:39:50.373" v="2320" actId="478"/>
          <ac:spMkLst>
            <pc:docMk/>
            <pc:sldMk cId="349313688" sldId="2147375365"/>
            <ac:spMk id="21" creationId="{5E9543E9-50EB-C956-FA5F-9A2879FD0B3F}"/>
          </ac:spMkLst>
        </pc:spChg>
        <pc:spChg chg="add mod">
          <ac:chgData name="Sankalp Koripalli" userId="cb1c3908-49b1-4316-be7f-eb964e9f5c59" providerId="ADAL" clId="{EC56F874-EECA-FE4F-9826-4BD9365CB8A9}" dt="2023-12-05T22:06:45.580" v="7439" actId="207"/>
          <ac:spMkLst>
            <pc:docMk/>
            <pc:sldMk cId="349313688" sldId="2147375365"/>
            <ac:spMk id="22" creationId="{D7A1899C-37F6-96DA-881A-7BF2EC908F77}"/>
          </ac:spMkLst>
        </pc:spChg>
        <pc:spChg chg="mod">
          <ac:chgData name="Sankalp Koripalli" userId="cb1c3908-49b1-4316-be7f-eb964e9f5c59" providerId="ADAL" clId="{EC56F874-EECA-FE4F-9826-4BD9365CB8A9}" dt="2023-12-03T23:40:44.873" v="2321"/>
          <ac:spMkLst>
            <pc:docMk/>
            <pc:sldMk cId="349313688" sldId="2147375365"/>
            <ac:spMk id="27" creationId="{A0005E76-4FD5-B40D-EFFA-D08C22E18640}"/>
          </ac:spMkLst>
        </pc:spChg>
        <pc:spChg chg="mod">
          <ac:chgData name="Sankalp Koripalli" userId="cb1c3908-49b1-4316-be7f-eb964e9f5c59" providerId="ADAL" clId="{EC56F874-EECA-FE4F-9826-4BD9365CB8A9}" dt="2023-12-03T21:13:03.306" v="1875"/>
          <ac:spMkLst>
            <pc:docMk/>
            <pc:sldMk cId="349313688" sldId="2147375365"/>
            <ac:spMk id="28" creationId="{AE723932-F4B2-6F54-0ACA-89424097A1C3}"/>
          </ac:spMkLst>
        </pc:spChg>
        <pc:spChg chg="mod">
          <ac:chgData name="Sankalp Koripalli" userId="cb1c3908-49b1-4316-be7f-eb964e9f5c59" providerId="ADAL" clId="{EC56F874-EECA-FE4F-9826-4BD9365CB8A9}" dt="2023-12-03T23:40:44.873" v="2321"/>
          <ac:spMkLst>
            <pc:docMk/>
            <pc:sldMk cId="349313688" sldId="2147375365"/>
            <ac:spMk id="28" creationId="{E7CBA740-EC4E-B7D9-1838-54BDA0134804}"/>
          </ac:spMkLst>
        </pc:spChg>
        <pc:spChg chg="mod">
          <ac:chgData name="Sankalp Koripalli" userId="cb1c3908-49b1-4316-be7f-eb964e9f5c59" providerId="ADAL" clId="{EC56F874-EECA-FE4F-9826-4BD9365CB8A9}" dt="2023-12-03T21:13:03.306" v="1875"/>
          <ac:spMkLst>
            <pc:docMk/>
            <pc:sldMk cId="349313688" sldId="2147375365"/>
            <ac:spMk id="29" creationId="{4C15083B-09BC-7D82-8AA6-7E8CA133D6B4}"/>
          </ac:spMkLst>
        </pc:spChg>
        <pc:spChg chg="mod topLvl">
          <ac:chgData name="Sankalp Koripalli" userId="cb1c3908-49b1-4316-be7f-eb964e9f5c59" providerId="ADAL" clId="{EC56F874-EECA-FE4F-9826-4BD9365CB8A9}" dt="2023-12-03T21:17:43.895" v="1928" actId="1076"/>
          <ac:spMkLst>
            <pc:docMk/>
            <pc:sldMk cId="349313688" sldId="2147375365"/>
            <ac:spMk id="31" creationId="{23DA6882-BBA1-0576-8DC7-21E68A610413}"/>
          </ac:spMkLst>
        </pc:spChg>
        <pc:spChg chg="del mod topLvl">
          <ac:chgData name="Sankalp Koripalli" userId="cb1c3908-49b1-4316-be7f-eb964e9f5c59" providerId="ADAL" clId="{EC56F874-EECA-FE4F-9826-4BD9365CB8A9}" dt="2023-12-03T21:13:39.991" v="1884" actId="478"/>
          <ac:spMkLst>
            <pc:docMk/>
            <pc:sldMk cId="349313688" sldId="2147375365"/>
            <ac:spMk id="32" creationId="{B2B40422-7F86-7CFA-15A8-6AEFC8C3CD07}"/>
          </ac:spMkLst>
        </pc:spChg>
        <pc:spChg chg="mod topLvl">
          <ac:chgData name="Sankalp Koripalli" userId="cb1c3908-49b1-4316-be7f-eb964e9f5c59" providerId="ADAL" clId="{EC56F874-EECA-FE4F-9826-4BD9365CB8A9}" dt="2023-12-03T21:17:43.895" v="1928" actId="1076"/>
          <ac:spMkLst>
            <pc:docMk/>
            <pc:sldMk cId="349313688" sldId="2147375365"/>
            <ac:spMk id="34" creationId="{D56DFA3B-7149-EAE2-586A-CB0B07F5ADFA}"/>
          </ac:spMkLst>
        </pc:spChg>
        <pc:spChg chg="del mod topLvl">
          <ac:chgData name="Sankalp Koripalli" userId="cb1c3908-49b1-4316-be7f-eb964e9f5c59" providerId="ADAL" clId="{EC56F874-EECA-FE4F-9826-4BD9365CB8A9}" dt="2023-12-03T21:13:35.734" v="1883" actId="478"/>
          <ac:spMkLst>
            <pc:docMk/>
            <pc:sldMk cId="349313688" sldId="2147375365"/>
            <ac:spMk id="35" creationId="{7D80FBBF-7FA3-2ABA-0644-4687E38B0134}"/>
          </ac:spMkLst>
        </pc:spChg>
        <pc:spChg chg="mod">
          <ac:chgData name="Sankalp Koripalli" userId="cb1c3908-49b1-4316-be7f-eb964e9f5c59" providerId="ADAL" clId="{EC56F874-EECA-FE4F-9826-4BD9365CB8A9}" dt="2023-12-03T23:41:14.860" v="2327"/>
          <ac:spMkLst>
            <pc:docMk/>
            <pc:sldMk cId="349313688" sldId="2147375365"/>
            <ac:spMk id="36" creationId="{1F9D1815-ACFF-A4EA-93E5-B5D4C6AFF054}"/>
          </ac:spMkLst>
        </pc:spChg>
        <pc:spChg chg="mod topLvl">
          <ac:chgData name="Sankalp Koripalli" userId="cb1c3908-49b1-4316-be7f-eb964e9f5c59" providerId="ADAL" clId="{EC56F874-EECA-FE4F-9826-4BD9365CB8A9}" dt="2023-12-05T22:02:11.905" v="7191" actId="207"/>
          <ac:spMkLst>
            <pc:docMk/>
            <pc:sldMk cId="349313688" sldId="2147375365"/>
            <ac:spMk id="37" creationId="{85F3CCF5-A64C-A1E6-FBC7-9D0718EAE7B6}"/>
          </ac:spMkLst>
        </pc:spChg>
        <pc:spChg chg="mod">
          <ac:chgData name="Sankalp Koripalli" userId="cb1c3908-49b1-4316-be7f-eb964e9f5c59" providerId="ADAL" clId="{EC56F874-EECA-FE4F-9826-4BD9365CB8A9}" dt="2023-12-03T23:41:14.860" v="2327"/>
          <ac:spMkLst>
            <pc:docMk/>
            <pc:sldMk cId="349313688" sldId="2147375365"/>
            <ac:spMk id="38" creationId="{1457255A-2F0B-D94F-D39D-6CECF74CF479}"/>
          </ac:spMkLst>
        </pc:spChg>
        <pc:spChg chg="del mod topLvl">
          <ac:chgData name="Sankalp Koripalli" userId="cb1c3908-49b1-4316-be7f-eb964e9f5c59" providerId="ADAL" clId="{EC56F874-EECA-FE4F-9826-4BD9365CB8A9}" dt="2023-12-03T21:14:33.893" v="1893" actId="478"/>
          <ac:spMkLst>
            <pc:docMk/>
            <pc:sldMk cId="349313688" sldId="2147375365"/>
            <ac:spMk id="38" creationId="{B604C8A7-A24B-897F-763A-0E3CB75A813E}"/>
          </ac:spMkLst>
        </pc:spChg>
        <pc:spChg chg="add mod">
          <ac:chgData name="Sankalp Koripalli" userId="cb1c3908-49b1-4316-be7f-eb964e9f5c59" providerId="ADAL" clId="{EC56F874-EECA-FE4F-9826-4BD9365CB8A9}" dt="2023-12-05T22:10:34.504" v="7559" actId="1076"/>
          <ac:spMkLst>
            <pc:docMk/>
            <pc:sldMk cId="349313688" sldId="2147375365"/>
            <ac:spMk id="46" creationId="{975BB448-B1B0-1BF4-F2B4-F778E67C912B}"/>
          </ac:spMkLst>
        </pc:spChg>
        <pc:spChg chg="add mod">
          <ac:chgData name="Sankalp Koripalli" userId="cb1c3908-49b1-4316-be7f-eb964e9f5c59" providerId="ADAL" clId="{EC56F874-EECA-FE4F-9826-4BD9365CB8A9}" dt="2023-12-05T22:04:43.334" v="7223" actId="1076"/>
          <ac:spMkLst>
            <pc:docMk/>
            <pc:sldMk cId="349313688" sldId="2147375365"/>
            <ac:spMk id="52" creationId="{79EE379F-B0CA-CD3B-6920-79BA7D1B2677}"/>
          </ac:spMkLst>
        </pc:spChg>
        <pc:spChg chg="add mod">
          <ac:chgData name="Sankalp Koripalli" userId="cb1c3908-49b1-4316-be7f-eb964e9f5c59" providerId="ADAL" clId="{EC56F874-EECA-FE4F-9826-4BD9365CB8A9}" dt="2023-12-05T22:04:43.334" v="7223" actId="1076"/>
          <ac:spMkLst>
            <pc:docMk/>
            <pc:sldMk cId="349313688" sldId="2147375365"/>
            <ac:spMk id="53" creationId="{7457F8F2-8F66-7314-B5CE-D17D592BB3F1}"/>
          </ac:spMkLst>
        </pc:spChg>
        <pc:spChg chg="add mod">
          <ac:chgData name="Sankalp Koripalli" userId="cb1c3908-49b1-4316-be7f-eb964e9f5c59" providerId="ADAL" clId="{EC56F874-EECA-FE4F-9826-4BD9365CB8A9}" dt="2023-12-04T00:26:31.748" v="3265" actId="14100"/>
          <ac:spMkLst>
            <pc:docMk/>
            <pc:sldMk cId="349313688" sldId="2147375365"/>
            <ac:spMk id="55" creationId="{12EEECB3-9E61-224E-46AF-AE752115AC6A}"/>
          </ac:spMkLst>
        </pc:spChg>
        <pc:spChg chg="add mod">
          <ac:chgData name="Sankalp Koripalli" userId="cb1c3908-49b1-4316-be7f-eb964e9f5c59" providerId="ADAL" clId="{EC56F874-EECA-FE4F-9826-4BD9365CB8A9}" dt="2023-12-05T22:12:03.807" v="7569" actId="14100"/>
          <ac:spMkLst>
            <pc:docMk/>
            <pc:sldMk cId="349313688" sldId="2147375365"/>
            <ac:spMk id="56" creationId="{83F67028-49AB-37A9-7E57-188380126AB1}"/>
          </ac:spMkLst>
        </pc:spChg>
        <pc:spChg chg="add mod">
          <ac:chgData name="Sankalp Koripalli" userId="cb1c3908-49b1-4316-be7f-eb964e9f5c59" providerId="ADAL" clId="{EC56F874-EECA-FE4F-9826-4BD9365CB8A9}" dt="2023-12-05T22:04:43.334" v="7223" actId="1076"/>
          <ac:spMkLst>
            <pc:docMk/>
            <pc:sldMk cId="349313688" sldId="2147375365"/>
            <ac:spMk id="58" creationId="{150231C3-04A3-B936-29E4-1B0B96463652}"/>
          </ac:spMkLst>
        </pc:spChg>
        <pc:spChg chg="add del mod">
          <ac:chgData name="Sankalp Koripalli" userId="cb1c3908-49b1-4316-be7f-eb964e9f5c59" providerId="ADAL" clId="{EC56F874-EECA-FE4F-9826-4BD9365CB8A9}" dt="2023-12-04T00:17:45.915" v="3005"/>
          <ac:spMkLst>
            <pc:docMk/>
            <pc:sldMk cId="349313688" sldId="2147375365"/>
            <ac:spMk id="59" creationId="{A5D99431-3348-D33F-79F7-49062DFC88BA}"/>
          </ac:spMkLst>
        </pc:spChg>
        <pc:spChg chg="add mod">
          <ac:chgData name="Sankalp Koripalli" userId="cb1c3908-49b1-4316-be7f-eb964e9f5c59" providerId="ADAL" clId="{EC56F874-EECA-FE4F-9826-4BD9365CB8A9}" dt="2023-12-05T22:04:13.486" v="7215" actId="207"/>
          <ac:spMkLst>
            <pc:docMk/>
            <pc:sldMk cId="349313688" sldId="2147375365"/>
            <ac:spMk id="60" creationId="{D6E5A7E3-2B99-352C-B41C-768E4B3AB58C}"/>
          </ac:spMkLst>
        </pc:spChg>
        <pc:spChg chg="add mod">
          <ac:chgData name="Sankalp Koripalli" userId="cb1c3908-49b1-4316-be7f-eb964e9f5c59" providerId="ADAL" clId="{EC56F874-EECA-FE4F-9826-4BD9365CB8A9}" dt="2023-12-05T22:07:31.936" v="7447" actId="1076"/>
          <ac:spMkLst>
            <pc:docMk/>
            <pc:sldMk cId="349313688" sldId="2147375365"/>
            <ac:spMk id="61" creationId="{C2A4B938-48A2-0844-D137-9CDEB1C2F30E}"/>
          </ac:spMkLst>
        </pc:spChg>
        <pc:spChg chg="add mod">
          <ac:chgData name="Sankalp Koripalli" userId="cb1c3908-49b1-4316-be7f-eb964e9f5c59" providerId="ADAL" clId="{EC56F874-EECA-FE4F-9826-4BD9365CB8A9}" dt="2023-12-05T22:07:35.996" v="7449" actId="1076"/>
          <ac:spMkLst>
            <pc:docMk/>
            <pc:sldMk cId="349313688" sldId="2147375365"/>
            <ac:spMk id="62" creationId="{018EAB57-C74B-BF16-2F80-14C8897EA2D5}"/>
          </ac:spMkLst>
        </pc:spChg>
        <pc:spChg chg="add mod">
          <ac:chgData name="Sankalp Koripalli" userId="cb1c3908-49b1-4316-be7f-eb964e9f5c59" providerId="ADAL" clId="{EC56F874-EECA-FE4F-9826-4BD9365CB8A9}" dt="2023-12-04T00:27:52.233" v="3275" actId="14100"/>
          <ac:spMkLst>
            <pc:docMk/>
            <pc:sldMk cId="349313688" sldId="2147375365"/>
            <ac:spMk id="63" creationId="{CC7CC8D0-2385-4FDE-4014-30DB90240896}"/>
          </ac:spMkLst>
        </pc:spChg>
        <pc:spChg chg="add del mod">
          <ac:chgData name="Sankalp Koripalli" userId="cb1c3908-49b1-4316-be7f-eb964e9f5c59" providerId="ADAL" clId="{EC56F874-EECA-FE4F-9826-4BD9365CB8A9}" dt="2023-12-05T22:11:08.213" v="7561" actId="478"/>
          <ac:spMkLst>
            <pc:docMk/>
            <pc:sldMk cId="349313688" sldId="2147375365"/>
            <ac:spMk id="70" creationId="{7FDA5DD3-982B-6227-9FD9-13C919F4A1D6}"/>
          </ac:spMkLst>
        </pc:spChg>
        <pc:grpChg chg="add mod">
          <ac:chgData name="Sankalp Koripalli" userId="cb1c3908-49b1-4316-be7f-eb964e9f5c59" providerId="ADAL" clId="{EC56F874-EECA-FE4F-9826-4BD9365CB8A9}" dt="2023-12-04T00:27:15.661" v="3270" actId="1076"/>
          <ac:grpSpMkLst>
            <pc:docMk/>
            <pc:sldMk cId="349313688" sldId="2147375365"/>
            <ac:grpSpMk id="8" creationId="{4A95A860-A776-9841-3403-9CB5B74F5BFB}"/>
          </ac:grpSpMkLst>
        </pc:grpChg>
        <pc:grpChg chg="add mod">
          <ac:chgData name="Sankalp Koripalli" userId="cb1c3908-49b1-4316-be7f-eb964e9f5c59" providerId="ADAL" clId="{EC56F874-EECA-FE4F-9826-4BD9365CB8A9}" dt="2023-12-03T23:41:10.020" v="2326" actId="1076"/>
          <ac:grpSpMkLst>
            <pc:docMk/>
            <pc:sldMk cId="349313688" sldId="2147375365"/>
            <ac:grpSpMk id="25" creationId="{E21AEF1E-060C-6718-7B43-FE0A81F89D5B}"/>
          </ac:grpSpMkLst>
        </pc:grpChg>
        <pc:grpChg chg="add del mod">
          <ac:chgData name="Sankalp Koripalli" userId="cb1c3908-49b1-4316-be7f-eb964e9f5c59" providerId="ADAL" clId="{EC56F874-EECA-FE4F-9826-4BD9365CB8A9}" dt="2023-12-03T21:13:41.450" v="1885" actId="478"/>
          <ac:grpSpMkLst>
            <pc:docMk/>
            <pc:sldMk cId="349313688" sldId="2147375365"/>
            <ac:grpSpMk id="27" creationId="{EDBB3EAE-18FA-6F9B-7EA3-84B1730294D8}"/>
          </ac:grpSpMkLst>
        </pc:grpChg>
        <pc:grpChg chg="add del mod">
          <ac:chgData name="Sankalp Koripalli" userId="cb1c3908-49b1-4316-be7f-eb964e9f5c59" providerId="ADAL" clId="{EC56F874-EECA-FE4F-9826-4BD9365CB8A9}" dt="2023-12-03T21:13:39.991" v="1884" actId="478"/>
          <ac:grpSpMkLst>
            <pc:docMk/>
            <pc:sldMk cId="349313688" sldId="2147375365"/>
            <ac:grpSpMk id="30" creationId="{D6F83C05-7244-3D6F-3CE3-A9D3CE122998}"/>
          </ac:grpSpMkLst>
        </pc:grpChg>
        <pc:grpChg chg="add del mod">
          <ac:chgData name="Sankalp Koripalli" userId="cb1c3908-49b1-4316-be7f-eb964e9f5c59" providerId="ADAL" clId="{EC56F874-EECA-FE4F-9826-4BD9365CB8A9}" dt="2023-12-03T21:13:35.734" v="1883" actId="478"/>
          <ac:grpSpMkLst>
            <pc:docMk/>
            <pc:sldMk cId="349313688" sldId="2147375365"/>
            <ac:grpSpMk id="33" creationId="{709D3230-7280-A60F-1D6D-2488D4B94427}"/>
          </ac:grpSpMkLst>
        </pc:grpChg>
        <pc:grpChg chg="add mod">
          <ac:chgData name="Sankalp Koripalli" userId="cb1c3908-49b1-4316-be7f-eb964e9f5c59" providerId="ADAL" clId="{EC56F874-EECA-FE4F-9826-4BD9365CB8A9}" dt="2023-12-03T23:41:24.767" v="2328" actId="1076"/>
          <ac:grpSpMkLst>
            <pc:docMk/>
            <pc:sldMk cId="349313688" sldId="2147375365"/>
            <ac:grpSpMk id="35" creationId="{C96272E9-6CC8-1D66-9765-7926FF9356BC}"/>
          </ac:grpSpMkLst>
        </pc:grpChg>
        <pc:grpChg chg="add del mod">
          <ac:chgData name="Sankalp Koripalli" userId="cb1c3908-49b1-4316-be7f-eb964e9f5c59" providerId="ADAL" clId="{EC56F874-EECA-FE4F-9826-4BD9365CB8A9}" dt="2023-12-03T21:14:33.893" v="1893" actId="478"/>
          <ac:grpSpMkLst>
            <pc:docMk/>
            <pc:sldMk cId="349313688" sldId="2147375365"/>
            <ac:grpSpMk id="36" creationId="{88F6128D-2797-700F-CD26-E21B04545649}"/>
          </ac:grpSpMkLst>
        </pc:grpChg>
        <pc:picChg chg="add mod">
          <ac:chgData name="Sankalp Koripalli" userId="cb1c3908-49b1-4316-be7f-eb964e9f5c59" providerId="ADAL" clId="{EC56F874-EECA-FE4F-9826-4BD9365CB8A9}" dt="2023-12-05T22:06:55.970" v="7440" actId="207"/>
          <ac:picMkLst>
            <pc:docMk/>
            <pc:sldMk cId="349313688" sldId="2147375365"/>
            <ac:picMk id="6" creationId="{7D83FACE-8D30-2E52-D451-F86493DEE988}"/>
          </ac:picMkLst>
        </pc:picChg>
        <pc:picChg chg="add mod">
          <ac:chgData name="Sankalp Koripalli" userId="cb1c3908-49b1-4316-be7f-eb964e9f5c59" providerId="ADAL" clId="{EC56F874-EECA-FE4F-9826-4BD9365CB8A9}" dt="2023-12-05T22:08:05.956" v="7452" actId="1076"/>
          <ac:picMkLst>
            <pc:docMk/>
            <pc:sldMk cId="349313688" sldId="2147375365"/>
            <ac:picMk id="16" creationId="{C69C6C88-504F-9C45-C0F7-55DA1CA29F1D}"/>
          </ac:picMkLst>
        </pc:picChg>
        <pc:picChg chg="add del mod">
          <ac:chgData name="Sankalp Koripalli" userId="cb1c3908-49b1-4316-be7f-eb964e9f5c59" providerId="ADAL" clId="{EC56F874-EECA-FE4F-9826-4BD9365CB8A9}" dt="2023-12-03T20:55:55.238" v="1400" actId="478"/>
          <ac:picMkLst>
            <pc:docMk/>
            <pc:sldMk cId="349313688" sldId="2147375365"/>
            <ac:picMk id="19" creationId="{786F0C1C-7999-3596-BDFA-DB84D44C298C}"/>
          </ac:picMkLst>
        </pc:picChg>
        <pc:picChg chg="add del mod">
          <ac:chgData name="Sankalp Koripalli" userId="cb1c3908-49b1-4316-be7f-eb964e9f5c59" providerId="ADAL" clId="{EC56F874-EECA-FE4F-9826-4BD9365CB8A9}" dt="2023-12-03T20:55:55.238" v="1400" actId="478"/>
          <ac:picMkLst>
            <pc:docMk/>
            <pc:sldMk cId="349313688" sldId="2147375365"/>
            <ac:picMk id="20" creationId="{9C569EB3-0A75-50C4-5691-FEB32CDF39F4}"/>
          </ac:picMkLst>
        </pc:picChg>
        <pc:picChg chg="add del mod">
          <ac:chgData name="Sankalp Koripalli" userId="cb1c3908-49b1-4316-be7f-eb964e9f5c59" providerId="ADAL" clId="{EC56F874-EECA-FE4F-9826-4BD9365CB8A9}" dt="2023-12-03T20:55:55.238" v="1400" actId="478"/>
          <ac:picMkLst>
            <pc:docMk/>
            <pc:sldMk cId="349313688" sldId="2147375365"/>
            <ac:picMk id="21" creationId="{3564AA01-C8B5-E04F-36B7-A642B692343C}"/>
          </ac:picMkLst>
        </pc:picChg>
        <pc:picChg chg="add del mod">
          <ac:chgData name="Sankalp Koripalli" userId="cb1c3908-49b1-4316-be7f-eb964e9f5c59" providerId="ADAL" clId="{EC56F874-EECA-FE4F-9826-4BD9365CB8A9}" dt="2023-12-05T22:02:55.100" v="7200" actId="478"/>
          <ac:picMkLst>
            <pc:docMk/>
            <pc:sldMk cId="349313688" sldId="2147375365"/>
            <ac:picMk id="24" creationId="{1BF7B1FA-F390-20E4-30CA-2102F7D2AC80}"/>
          </ac:picMkLst>
        </pc:picChg>
        <pc:picChg chg="add mod">
          <ac:chgData name="Sankalp Koripalli" userId="cb1c3908-49b1-4316-be7f-eb964e9f5c59" providerId="ADAL" clId="{EC56F874-EECA-FE4F-9826-4BD9365CB8A9}" dt="2023-12-04T00:27:15.661" v="3270" actId="1076"/>
          <ac:picMkLst>
            <pc:docMk/>
            <pc:sldMk cId="349313688" sldId="2147375365"/>
            <ac:picMk id="26" creationId="{9FFCE458-3629-C1A9-75C1-D6AAA96DADFF}"/>
          </ac:picMkLst>
        </pc:picChg>
        <pc:picChg chg="add mod">
          <ac:chgData name="Sankalp Koripalli" userId="cb1c3908-49b1-4316-be7f-eb964e9f5c59" providerId="ADAL" clId="{EC56F874-EECA-FE4F-9826-4BD9365CB8A9}" dt="2023-12-05T22:07:21.897" v="7443" actId="1076"/>
          <ac:picMkLst>
            <pc:docMk/>
            <pc:sldMk cId="349313688" sldId="2147375365"/>
            <ac:picMk id="65" creationId="{1C45005C-2CDB-BF7F-7092-16699892F551}"/>
          </ac:picMkLst>
        </pc:picChg>
        <pc:picChg chg="add mod">
          <ac:chgData name="Sankalp Koripalli" userId="cb1c3908-49b1-4316-be7f-eb964e9f5c59" providerId="ADAL" clId="{EC56F874-EECA-FE4F-9826-4BD9365CB8A9}" dt="2023-12-05T22:07:52.802" v="7451" actId="1076"/>
          <ac:picMkLst>
            <pc:docMk/>
            <pc:sldMk cId="349313688" sldId="2147375365"/>
            <ac:picMk id="67" creationId="{317EEFE5-09BC-6A57-FC2B-478E6238C246}"/>
          </ac:picMkLst>
        </pc:picChg>
        <pc:picChg chg="add mod">
          <ac:chgData name="Sankalp Koripalli" userId="cb1c3908-49b1-4316-be7f-eb964e9f5c59" providerId="ADAL" clId="{EC56F874-EECA-FE4F-9826-4BD9365CB8A9}" dt="2023-12-05T22:07:42.172" v="7450" actId="1076"/>
          <ac:picMkLst>
            <pc:docMk/>
            <pc:sldMk cId="349313688" sldId="2147375365"/>
            <ac:picMk id="69" creationId="{F7DEDA58-2494-EA8B-6FDC-B8474AA5B7DA}"/>
          </ac:picMkLst>
        </pc:picChg>
        <pc:cxnChg chg="add mod">
          <ac:chgData name="Sankalp Koripalli" userId="cb1c3908-49b1-4316-be7f-eb964e9f5c59" providerId="ADAL" clId="{EC56F874-EECA-FE4F-9826-4BD9365CB8A9}" dt="2023-12-03T23:54:01.150" v="2504" actId="14100"/>
          <ac:cxnSpMkLst>
            <pc:docMk/>
            <pc:sldMk cId="349313688" sldId="2147375365"/>
            <ac:cxnSpMk id="23" creationId="{1F97E6AD-6442-FF5A-4A03-EC826BBF96B1}"/>
          </ac:cxnSpMkLst>
        </pc:cxnChg>
        <pc:cxnChg chg="add mod">
          <ac:chgData name="Sankalp Koripalli" userId="cb1c3908-49b1-4316-be7f-eb964e9f5c59" providerId="ADAL" clId="{EC56F874-EECA-FE4F-9826-4BD9365CB8A9}" dt="2023-12-03T23:54:04.677" v="2505" actId="14100"/>
          <ac:cxnSpMkLst>
            <pc:docMk/>
            <pc:sldMk cId="349313688" sldId="2147375365"/>
            <ac:cxnSpMk id="33" creationId="{BDC9BA9D-702A-F269-9CD0-AB7F03022B5C}"/>
          </ac:cxnSpMkLst>
        </pc:cxnChg>
        <pc:cxnChg chg="add mod">
          <ac:chgData name="Sankalp Koripalli" userId="cb1c3908-49b1-4316-be7f-eb964e9f5c59" providerId="ADAL" clId="{EC56F874-EECA-FE4F-9826-4BD9365CB8A9}" dt="2023-12-03T21:17:43.895" v="1928" actId="1076"/>
          <ac:cxnSpMkLst>
            <pc:docMk/>
            <pc:sldMk cId="349313688" sldId="2147375365"/>
            <ac:cxnSpMk id="40" creationId="{7569673E-12AA-2CBD-EAA1-FBD270494812}"/>
          </ac:cxnSpMkLst>
        </pc:cxnChg>
        <pc:cxnChg chg="add del mod">
          <ac:chgData name="Sankalp Koripalli" userId="cb1c3908-49b1-4316-be7f-eb964e9f5c59" providerId="ADAL" clId="{EC56F874-EECA-FE4F-9826-4BD9365CB8A9}" dt="2023-12-03T23:58:30.940" v="2509" actId="478"/>
          <ac:cxnSpMkLst>
            <pc:docMk/>
            <pc:sldMk cId="349313688" sldId="2147375365"/>
            <ac:cxnSpMk id="54" creationId="{E55A46AA-E4E4-0A77-B03F-0FBD19695CD4}"/>
          </ac:cxnSpMkLst>
        </pc:cxnChg>
        <pc:cxnChg chg="add del mod">
          <ac:chgData name="Sankalp Koripalli" userId="cb1c3908-49b1-4316-be7f-eb964e9f5c59" providerId="ADAL" clId="{EC56F874-EECA-FE4F-9826-4BD9365CB8A9}" dt="2023-12-03T23:58:29.702" v="2508" actId="478"/>
          <ac:cxnSpMkLst>
            <pc:docMk/>
            <pc:sldMk cId="349313688" sldId="2147375365"/>
            <ac:cxnSpMk id="57" creationId="{6607E4EA-5DC8-E0F1-3F85-F2A59BD6C30E}"/>
          </ac:cxnSpMkLst>
        </pc:cxnChg>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5T22:09:15.259" v="7474"/>
              <pc2:cmMkLst xmlns:pc2="http://schemas.microsoft.com/office/powerpoint/2019/9/main/command">
                <pc:docMk/>
                <pc:sldMk cId="349313688" sldId="2147375365"/>
                <pc2:cmMk id="{88925635-F29C-4DE3-811E-0F2E76213F80}"/>
              </pc2:cmMkLst>
            </pc226:cmChg>
            <pc226:cmChg xmlns:pc226="http://schemas.microsoft.com/office/powerpoint/2022/06/main/command" chg="mod">
              <pc226:chgData name="Sankalp Koripalli" userId="cb1c3908-49b1-4316-be7f-eb964e9f5c59" providerId="ADAL" clId="{EC56F874-EECA-FE4F-9826-4BD9365CB8A9}" dt="2023-12-07T01:56:52.979" v="9289"/>
              <pc2:cmMkLst xmlns:pc2="http://schemas.microsoft.com/office/powerpoint/2019/9/main/command">
                <pc:docMk/>
                <pc:sldMk cId="349313688" sldId="2147375365"/>
                <pc2:cmMk id="{D5860C6E-C406-4E6E-947F-99E93DB1BD95}"/>
              </pc2:cmMkLst>
            </pc226:cmChg>
            <pc226:cmChg xmlns:pc226="http://schemas.microsoft.com/office/powerpoint/2022/06/main/command" chg="mod">
              <pc226:chgData name="Sankalp Koripalli" userId="cb1c3908-49b1-4316-be7f-eb964e9f5c59" providerId="ADAL" clId="{EC56F874-EECA-FE4F-9826-4BD9365CB8A9}" dt="2023-12-05T22:09:06.886" v="7473"/>
              <pc2:cmMkLst xmlns:pc2="http://schemas.microsoft.com/office/powerpoint/2019/9/main/command">
                <pc:docMk/>
                <pc:sldMk cId="349313688" sldId="2147375365"/>
                <pc2:cmMk id="{09565CD7-60F1-4F23-BA28-E3566777473F}"/>
              </pc2:cmMkLst>
            </pc226:cmChg>
            <pc226:cmChg xmlns:pc226="http://schemas.microsoft.com/office/powerpoint/2022/06/main/command" chg="add">
              <pc226:chgData name="Sankalp Koripalli" userId="cb1c3908-49b1-4316-be7f-eb964e9f5c59" providerId="ADAL" clId="{EC56F874-EECA-FE4F-9826-4BD9365CB8A9}" dt="2023-12-05T22:52:11.670" v="7800"/>
              <pc2:cmMkLst xmlns:pc2="http://schemas.microsoft.com/office/powerpoint/2019/9/main/command">
                <pc:docMk/>
                <pc:sldMk cId="349313688" sldId="2147375365"/>
                <pc2:cmMk id="{8AE710EB-EFCA-9C44-B560-8CDC70EFA4A5}"/>
              </pc2:cmMkLst>
            </pc226:cmChg>
          </p:ext>
        </pc:extLst>
      </pc:sldChg>
      <pc:sldChg chg="modSp mod">
        <pc:chgData name="Sankalp Koripalli" userId="cb1c3908-49b1-4316-be7f-eb964e9f5c59" providerId="ADAL" clId="{EC56F874-EECA-FE4F-9826-4BD9365CB8A9}" dt="2023-12-03T22:43:55.629" v="1947" actId="1076"/>
        <pc:sldMkLst>
          <pc:docMk/>
          <pc:sldMk cId="2784992018" sldId="2147375368"/>
        </pc:sldMkLst>
        <pc:spChg chg="mod">
          <ac:chgData name="Sankalp Koripalli" userId="cb1c3908-49b1-4316-be7f-eb964e9f5c59" providerId="ADAL" clId="{EC56F874-EECA-FE4F-9826-4BD9365CB8A9}" dt="2023-12-03T22:43:55.629" v="1947" actId="1076"/>
          <ac:spMkLst>
            <pc:docMk/>
            <pc:sldMk cId="2784992018" sldId="2147375368"/>
            <ac:spMk id="11" creationId="{B3298C36-512C-C1E2-948D-3E4E327D202D}"/>
          </ac:spMkLst>
        </pc:spChg>
      </pc:sldChg>
      <pc:sldChg chg="modCm">
        <pc:chgData name="Sankalp Koripalli" userId="cb1c3908-49b1-4316-be7f-eb964e9f5c59" providerId="ADAL" clId="{EC56F874-EECA-FE4F-9826-4BD9365CB8A9}" dt="2023-12-07T17:13:54.826" v="13010" actId="2056"/>
        <pc:sldMkLst>
          <pc:docMk/>
          <pc:sldMk cId="18357399" sldId="2147375370"/>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17:13:54.826" v="13010" actId="2056"/>
              <pc2:cmMkLst xmlns:pc2="http://schemas.microsoft.com/office/powerpoint/2019/9/main/command">
                <pc:docMk/>
                <pc:sldMk cId="18357399" sldId="2147375370"/>
                <pc2:cmMk id="{781778B3-0D45-0B4C-AD5D-53E9459AB417}"/>
              </pc2:cmMkLst>
            </pc226:cmChg>
          </p:ext>
        </pc:extLst>
      </pc:sldChg>
      <pc:sldChg chg="modCm">
        <pc:chgData name="Sankalp Koripalli" userId="cb1c3908-49b1-4316-be7f-eb964e9f5c59" providerId="ADAL" clId="{EC56F874-EECA-FE4F-9826-4BD9365CB8A9}" dt="2023-12-07T03:29:52.324" v="10728" actId="2056"/>
        <pc:sldMkLst>
          <pc:docMk/>
          <pc:sldMk cId="2774759440" sldId="2147472768"/>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03:29:52.324" v="10728" actId="2056"/>
              <pc2:cmMkLst xmlns:pc2="http://schemas.microsoft.com/office/powerpoint/2019/9/main/command">
                <pc:docMk/>
                <pc:sldMk cId="2774759440" sldId="2147472768"/>
                <pc2:cmMk id="{7D3D517E-046E-E844-A3EF-940B44724BF8}"/>
              </pc2:cmMkLst>
            </pc226:cmChg>
            <pc226:cmChg xmlns:pc226="http://schemas.microsoft.com/office/powerpoint/2022/06/main/command" chg="mod">
              <pc226:chgData name="Sankalp Koripalli" userId="cb1c3908-49b1-4316-be7f-eb964e9f5c59" providerId="ADAL" clId="{EC56F874-EECA-FE4F-9826-4BD9365CB8A9}" dt="2023-12-07T03:29:52.324" v="10728" actId="2056"/>
              <pc2:cmMkLst xmlns:pc2="http://schemas.microsoft.com/office/powerpoint/2019/9/main/command">
                <pc:docMk/>
                <pc:sldMk cId="2774759440" sldId="2147472768"/>
                <pc2:cmMk id="{F826ECA1-8470-6242-AD2F-ECD0A479B657}"/>
              </pc2:cmMkLst>
            </pc226:cmChg>
          </p:ext>
        </pc:extLst>
      </pc:sldChg>
      <pc:sldChg chg="modCm">
        <pc:chgData name="Sankalp Koripalli" userId="cb1c3908-49b1-4316-be7f-eb964e9f5c59" providerId="ADAL" clId="{EC56F874-EECA-FE4F-9826-4BD9365CB8A9}" dt="2023-12-05T16:37:10.436" v="3584" actId="2056"/>
        <pc:sldMkLst>
          <pc:docMk/>
          <pc:sldMk cId="3788027327" sldId="2147472772"/>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5T16:37:10.436" v="3584" actId="2056"/>
              <pc2:cmMkLst xmlns:pc2="http://schemas.microsoft.com/office/powerpoint/2019/9/main/command">
                <pc:docMk/>
                <pc:sldMk cId="3788027327" sldId="2147472772"/>
                <pc2:cmMk id="{8E54BDC3-C684-E547-A321-8531FEC0A458}"/>
              </pc2:cmMkLst>
            </pc226:cmChg>
          </p:ext>
        </pc:extLst>
      </pc:sldChg>
      <pc:sldChg chg="modCm">
        <pc:chgData name="Sankalp Koripalli" userId="cb1c3908-49b1-4316-be7f-eb964e9f5c59" providerId="ADAL" clId="{EC56F874-EECA-FE4F-9826-4BD9365CB8A9}" dt="2023-12-07T03:26:08.158" v="10598" actId="2056"/>
        <pc:sldMkLst>
          <pc:docMk/>
          <pc:sldMk cId="769384817" sldId="2147472778"/>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03:26:08.158" v="10598" actId="2056"/>
              <pc2:cmMkLst xmlns:pc2="http://schemas.microsoft.com/office/powerpoint/2019/9/main/command">
                <pc:docMk/>
                <pc:sldMk cId="769384817" sldId="2147472778"/>
                <pc2:cmMk id="{03997AE3-D9BD-A440-B283-D5BEB5503836}"/>
              </pc2:cmMkLst>
            </pc226:cmChg>
          </p:ext>
        </pc:extLst>
      </pc:sldChg>
      <pc:sldChg chg="modCm">
        <pc:chgData name="Sankalp Koripalli" userId="cb1c3908-49b1-4316-be7f-eb964e9f5c59" providerId="ADAL" clId="{EC56F874-EECA-FE4F-9826-4BD9365CB8A9}" dt="2023-12-07T16:09:00.393" v="13009" actId="2056"/>
        <pc:sldMkLst>
          <pc:docMk/>
          <pc:sldMk cId="4260197679" sldId="2147472780"/>
        </pc:sldMkLst>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16:09:00.393" v="13009" actId="2056"/>
              <pc2:cmMkLst xmlns:pc2="http://schemas.microsoft.com/office/powerpoint/2019/9/main/command">
                <pc:docMk/>
                <pc:sldMk cId="4260197679" sldId="2147472780"/>
                <pc2:cmMk id="{DF479146-8B8F-1643-BDDB-0496EED5DC0D}"/>
              </pc2:cmMkLst>
            </pc226:cmChg>
          </p:ext>
        </pc:extLst>
      </pc:sldChg>
      <pc:sldChg chg="addSp delSp modSp new mod modShow">
        <pc:chgData name="Sankalp Koripalli" userId="cb1c3908-49b1-4316-be7f-eb964e9f5c59" providerId="ADAL" clId="{EC56F874-EECA-FE4F-9826-4BD9365CB8A9}" dt="2023-12-07T04:08:14.198" v="12159" actId="729"/>
        <pc:sldMkLst>
          <pc:docMk/>
          <pc:sldMk cId="2097571156" sldId="2147472784"/>
        </pc:sldMkLst>
        <pc:spChg chg="mod">
          <ac:chgData name="Sankalp Koripalli" userId="cb1c3908-49b1-4316-be7f-eb964e9f5c59" providerId="ADAL" clId="{EC56F874-EECA-FE4F-9826-4BD9365CB8A9}" dt="2023-12-05T22:08:47.684" v="7472" actId="20577"/>
          <ac:spMkLst>
            <pc:docMk/>
            <pc:sldMk cId="2097571156" sldId="2147472784"/>
            <ac:spMk id="2" creationId="{351C5BBE-2710-5EA7-0952-5969C4A02074}"/>
          </ac:spMkLst>
        </pc:spChg>
        <pc:spChg chg="mod">
          <ac:chgData name="Sankalp Koripalli" userId="cb1c3908-49b1-4316-be7f-eb964e9f5c59" providerId="ADAL" clId="{EC56F874-EECA-FE4F-9826-4BD9365CB8A9}" dt="2023-12-05T21:31:12.775" v="6075" actId="2711"/>
          <ac:spMkLst>
            <pc:docMk/>
            <pc:sldMk cId="2097571156" sldId="2147472784"/>
            <ac:spMk id="3" creationId="{CBFB151E-859C-9479-FDA1-7C50D76A73AD}"/>
          </ac:spMkLst>
        </pc:spChg>
        <pc:spChg chg="mod">
          <ac:chgData name="Sankalp Koripalli" userId="cb1c3908-49b1-4316-be7f-eb964e9f5c59" providerId="ADAL" clId="{EC56F874-EECA-FE4F-9826-4BD9365CB8A9}" dt="2023-12-05T21:42:24.644" v="6438" actId="1076"/>
          <ac:spMkLst>
            <pc:docMk/>
            <pc:sldMk cId="2097571156" sldId="2147472784"/>
            <ac:spMk id="5" creationId="{01C5EA7A-CA71-FB2D-0805-3C671B35BA4B}"/>
          </ac:spMkLst>
        </pc:spChg>
        <pc:spChg chg="mod">
          <ac:chgData name="Sankalp Koripalli" userId="cb1c3908-49b1-4316-be7f-eb964e9f5c59" providerId="ADAL" clId="{EC56F874-EECA-FE4F-9826-4BD9365CB8A9}" dt="2023-12-05T21:42:11.736" v="6436" actId="14100"/>
          <ac:spMkLst>
            <pc:docMk/>
            <pc:sldMk cId="2097571156" sldId="2147472784"/>
            <ac:spMk id="6" creationId="{6CEC58BD-C0F2-E6C6-B832-3CD4EE9E4D27}"/>
          </ac:spMkLst>
        </pc:spChg>
        <pc:spChg chg="mod">
          <ac:chgData name="Sankalp Koripalli" userId="cb1c3908-49b1-4316-be7f-eb964e9f5c59" providerId="ADAL" clId="{EC56F874-EECA-FE4F-9826-4BD9365CB8A9}" dt="2023-12-05T21:42:11.736" v="6436" actId="14100"/>
          <ac:spMkLst>
            <pc:docMk/>
            <pc:sldMk cId="2097571156" sldId="2147472784"/>
            <ac:spMk id="7" creationId="{381C52DD-5DEF-9E51-D088-D6F769EA8602}"/>
          </ac:spMkLst>
        </pc:spChg>
        <pc:spChg chg="del mod">
          <ac:chgData name="Sankalp Koripalli" userId="cb1c3908-49b1-4316-be7f-eb964e9f5c59" providerId="ADAL" clId="{EC56F874-EECA-FE4F-9826-4BD9365CB8A9}" dt="2023-12-05T20:02:17.659" v="4989" actId="478"/>
          <ac:spMkLst>
            <pc:docMk/>
            <pc:sldMk cId="2097571156" sldId="2147472784"/>
            <ac:spMk id="8" creationId="{9DDB7C8F-1FC7-CA2F-0299-2D641AE58551}"/>
          </ac:spMkLst>
        </pc:spChg>
        <pc:spChg chg="del mod">
          <ac:chgData name="Sankalp Koripalli" userId="cb1c3908-49b1-4316-be7f-eb964e9f5c59" providerId="ADAL" clId="{EC56F874-EECA-FE4F-9826-4BD9365CB8A9}" dt="2023-12-05T20:02:32.072" v="4993" actId="478"/>
          <ac:spMkLst>
            <pc:docMk/>
            <pc:sldMk cId="2097571156" sldId="2147472784"/>
            <ac:spMk id="9" creationId="{6687202A-3AEC-1E4A-FC89-23C35D1CCD58}"/>
          </ac:spMkLst>
        </pc:spChg>
        <pc:spChg chg="mod">
          <ac:chgData name="Sankalp Koripalli" userId="cb1c3908-49b1-4316-be7f-eb964e9f5c59" providerId="ADAL" clId="{EC56F874-EECA-FE4F-9826-4BD9365CB8A9}" dt="2023-12-05T21:44:07.219" v="6453" actId="1076"/>
          <ac:spMkLst>
            <pc:docMk/>
            <pc:sldMk cId="2097571156" sldId="2147472784"/>
            <ac:spMk id="10" creationId="{04675ECF-B7B8-DB8A-DEEB-07754C4984E4}"/>
          </ac:spMkLst>
        </pc:spChg>
        <pc:spChg chg="mod">
          <ac:chgData name="Sankalp Koripalli" userId="cb1c3908-49b1-4316-be7f-eb964e9f5c59" providerId="ADAL" clId="{EC56F874-EECA-FE4F-9826-4BD9365CB8A9}" dt="2023-12-05T21:43:44.913" v="6446" actId="1076"/>
          <ac:spMkLst>
            <pc:docMk/>
            <pc:sldMk cId="2097571156" sldId="2147472784"/>
            <ac:spMk id="11" creationId="{C33B1593-B57B-611C-C4B1-E73A0FBB1AFD}"/>
          </ac:spMkLst>
        </pc:spChg>
        <pc:spChg chg="mod">
          <ac:chgData name="Sankalp Koripalli" userId="cb1c3908-49b1-4316-be7f-eb964e9f5c59" providerId="ADAL" clId="{EC56F874-EECA-FE4F-9826-4BD9365CB8A9}" dt="2023-12-05T21:51:10.304" v="6748" actId="1076"/>
          <ac:spMkLst>
            <pc:docMk/>
            <pc:sldMk cId="2097571156" sldId="2147472784"/>
            <ac:spMk id="12" creationId="{86FE7DD3-9469-3A9E-AC28-E87E5E678F62}"/>
          </ac:spMkLst>
        </pc:spChg>
        <pc:spChg chg="del mod">
          <ac:chgData name="Sankalp Koripalli" userId="cb1c3908-49b1-4316-be7f-eb964e9f5c59" providerId="ADAL" clId="{EC56F874-EECA-FE4F-9826-4BD9365CB8A9}" dt="2023-12-05T20:15:30.608" v="5404" actId="478"/>
          <ac:spMkLst>
            <pc:docMk/>
            <pc:sldMk cId="2097571156" sldId="2147472784"/>
            <ac:spMk id="13" creationId="{B3189C46-6F66-7605-B666-304DF5E5295D}"/>
          </ac:spMkLst>
        </pc:spChg>
        <pc:spChg chg="mod">
          <ac:chgData name="Sankalp Koripalli" userId="cb1c3908-49b1-4316-be7f-eb964e9f5c59" providerId="ADAL" clId="{EC56F874-EECA-FE4F-9826-4BD9365CB8A9}" dt="2023-12-05T21:44:49.818" v="6462" actId="113"/>
          <ac:spMkLst>
            <pc:docMk/>
            <pc:sldMk cId="2097571156" sldId="2147472784"/>
            <ac:spMk id="14" creationId="{19D40373-E685-41C2-81A4-6EC1E1708787}"/>
          </ac:spMkLst>
        </pc:spChg>
        <pc:spChg chg="mod">
          <ac:chgData name="Sankalp Koripalli" userId="cb1c3908-49b1-4316-be7f-eb964e9f5c59" providerId="ADAL" clId="{EC56F874-EECA-FE4F-9826-4BD9365CB8A9}" dt="2023-12-05T21:44:51.087" v="6463" actId="113"/>
          <ac:spMkLst>
            <pc:docMk/>
            <pc:sldMk cId="2097571156" sldId="2147472784"/>
            <ac:spMk id="15" creationId="{0D166871-AF0B-1AB5-0C8A-ACC2CE5898A5}"/>
          </ac:spMkLst>
        </pc:spChg>
        <pc:spChg chg="mod">
          <ac:chgData name="Sankalp Koripalli" userId="cb1c3908-49b1-4316-be7f-eb964e9f5c59" providerId="ADAL" clId="{EC56F874-EECA-FE4F-9826-4BD9365CB8A9}" dt="2023-12-05T21:31:12.775" v="6075" actId="2711"/>
          <ac:spMkLst>
            <pc:docMk/>
            <pc:sldMk cId="2097571156" sldId="2147472784"/>
            <ac:spMk id="16" creationId="{70115E18-DB98-E54E-F6BC-BB1A37367518}"/>
          </ac:spMkLst>
        </pc:spChg>
        <pc:spChg chg="mod">
          <ac:chgData name="Sankalp Koripalli" userId="cb1c3908-49b1-4316-be7f-eb964e9f5c59" providerId="ADAL" clId="{EC56F874-EECA-FE4F-9826-4BD9365CB8A9}" dt="2023-12-05T21:31:12.775" v="6075" actId="2711"/>
          <ac:spMkLst>
            <pc:docMk/>
            <pc:sldMk cId="2097571156" sldId="2147472784"/>
            <ac:spMk id="17" creationId="{426404C3-24E4-AFE2-249D-7ECD61616E3C}"/>
          </ac:spMkLst>
        </pc:spChg>
        <pc:spChg chg="mod">
          <ac:chgData name="Sankalp Koripalli" userId="cb1c3908-49b1-4316-be7f-eb964e9f5c59" providerId="ADAL" clId="{EC56F874-EECA-FE4F-9826-4BD9365CB8A9}" dt="2023-12-05T21:31:12.775" v="6075" actId="2711"/>
          <ac:spMkLst>
            <pc:docMk/>
            <pc:sldMk cId="2097571156" sldId="2147472784"/>
            <ac:spMk id="18" creationId="{C72D9A60-24A4-9366-208A-02B43D4E4809}"/>
          </ac:spMkLst>
        </pc:spChg>
        <pc:spChg chg="del mod">
          <ac:chgData name="Sankalp Koripalli" userId="cb1c3908-49b1-4316-be7f-eb964e9f5c59" providerId="ADAL" clId="{EC56F874-EECA-FE4F-9826-4BD9365CB8A9}" dt="2023-12-05T20:02:23.010" v="4991" actId="478"/>
          <ac:spMkLst>
            <pc:docMk/>
            <pc:sldMk cId="2097571156" sldId="2147472784"/>
            <ac:spMk id="19" creationId="{AFCD8372-E01A-8404-8741-AB807576F059}"/>
          </ac:spMkLst>
        </pc:spChg>
        <pc:spChg chg="del mod">
          <ac:chgData name="Sankalp Koripalli" userId="cb1c3908-49b1-4316-be7f-eb964e9f5c59" providerId="ADAL" clId="{EC56F874-EECA-FE4F-9826-4BD9365CB8A9}" dt="2023-12-05T20:02:21.097" v="4990" actId="478"/>
          <ac:spMkLst>
            <pc:docMk/>
            <pc:sldMk cId="2097571156" sldId="2147472784"/>
            <ac:spMk id="20" creationId="{705B7B12-E295-C697-9B85-A2EA9579067C}"/>
          </ac:spMkLst>
        </pc:spChg>
        <pc:spChg chg="del mod">
          <ac:chgData name="Sankalp Koripalli" userId="cb1c3908-49b1-4316-be7f-eb964e9f5c59" providerId="ADAL" clId="{EC56F874-EECA-FE4F-9826-4BD9365CB8A9}" dt="2023-12-05T20:02:21.097" v="4990" actId="478"/>
          <ac:spMkLst>
            <pc:docMk/>
            <pc:sldMk cId="2097571156" sldId="2147472784"/>
            <ac:spMk id="21" creationId="{3E6EAE48-4F85-7DC1-C0A0-107DD6A51599}"/>
          </ac:spMkLst>
        </pc:spChg>
        <pc:spChg chg="del mod">
          <ac:chgData name="Sankalp Koripalli" userId="cb1c3908-49b1-4316-be7f-eb964e9f5c59" providerId="ADAL" clId="{EC56F874-EECA-FE4F-9826-4BD9365CB8A9}" dt="2023-12-05T21:26:24.265" v="6034" actId="478"/>
          <ac:spMkLst>
            <pc:docMk/>
            <pc:sldMk cId="2097571156" sldId="2147472784"/>
            <ac:spMk id="22" creationId="{CBC80CD1-4A95-A76D-4067-767D611469D5}"/>
          </ac:spMkLst>
        </pc:spChg>
        <pc:spChg chg="del mod">
          <ac:chgData name="Sankalp Koripalli" userId="cb1c3908-49b1-4316-be7f-eb964e9f5c59" providerId="ADAL" clId="{EC56F874-EECA-FE4F-9826-4BD9365CB8A9}" dt="2023-12-05T21:26:22.430" v="6033" actId="478"/>
          <ac:spMkLst>
            <pc:docMk/>
            <pc:sldMk cId="2097571156" sldId="2147472784"/>
            <ac:spMk id="23" creationId="{0388FCED-80FC-3D44-7ABB-8E201B8CC9F2}"/>
          </ac:spMkLst>
        </pc:spChg>
        <pc:spChg chg="del mod">
          <ac:chgData name="Sankalp Koripalli" userId="cb1c3908-49b1-4316-be7f-eb964e9f5c59" providerId="ADAL" clId="{EC56F874-EECA-FE4F-9826-4BD9365CB8A9}" dt="2023-12-05T21:26:20.473" v="6032" actId="478"/>
          <ac:spMkLst>
            <pc:docMk/>
            <pc:sldMk cId="2097571156" sldId="2147472784"/>
            <ac:spMk id="24" creationId="{1CDFE8A7-8436-526F-BFBE-C8159C44E1DD}"/>
          </ac:spMkLst>
        </pc:spChg>
        <pc:spChg chg="del mod">
          <ac:chgData name="Sankalp Koripalli" userId="cb1c3908-49b1-4316-be7f-eb964e9f5c59" providerId="ADAL" clId="{EC56F874-EECA-FE4F-9826-4BD9365CB8A9}" dt="2023-12-05T20:02:21.097" v="4990" actId="478"/>
          <ac:spMkLst>
            <pc:docMk/>
            <pc:sldMk cId="2097571156" sldId="2147472784"/>
            <ac:spMk id="25" creationId="{B8304077-827C-DE3D-4964-F8400BD054B8}"/>
          </ac:spMkLst>
        </pc:spChg>
        <pc:spChg chg="add mod">
          <ac:chgData name="Sankalp Koripalli" userId="cb1c3908-49b1-4316-be7f-eb964e9f5c59" providerId="ADAL" clId="{EC56F874-EECA-FE4F-9826-4BD9365CB8A9}" dt="2023-12-05T22:01:10.478" v="7182" actId="20577"/>
          <ac:spMkLst>
            <pc:docMk/>
            <pc:sldMk cId="2097571156" sldId="2147472784"/>
            <ac:spMk id="26" creationId="{3C0BCCE4-BB64-A0CF-081C-9148D1530057}"/>
          </ac:spMkLst>
        </pc:spChg>
        <pc:spChg chg="add mod">
          <ac:chgData name="Sankalp Koripalli" userId="cb1c3908-49b1-4316-be7f-eb964e9f5c59" providerId="ADAL" clId="{EC56F874-EECA-FE4F-9826-4BD9365CB8A9}" dt="2023-12-05T21:44:47.690" v="6461" actId="113"/>
          <ac:spMkLst>
            <pc:docMk/>
            <pc:sldMk cId="2097571156" sldId="2147472784"/>
            <ac:spMk id="27" creationId="{E83075B0-9B6B-8A2F-6058-3180DFF73DF4}"/>
          </ac:spMkLst>
        </pc:spChg>
        <pc:spChg chg="add mod">
          <ac:chgData name="Sankalp Koripalli" userId="cb1c3908-49b1-4316-be7f-eb964e9f5c59" providerId="ADAL" clId="{EC56F874-EECA-FE4F-9826-4BD9365CB8A9}" dt="2023-12-05T21:30:06.376" v="6065"/>
          <ac:spMkLst>
            <pc:docMk/>
            <pc:sldMk cId="2097571156" sldId="2147472784"/>
            <ac:spMk id="35" creationId="{63CB88B3-D906-7693-DF83-33FD5C6E0E22}"/>
          </ac:spMkLst>
        </pc:spChg>
        <pc:spChg chg="add mod">
          <ac:chgData name="Sankalp Koripalli" userId="cb1c3908-49b1-4316-be7f-eb964e9f5c59" providerId="ADAL" clId="{EC56F874-EECA-FE4F-9826-4BD9365CB8A9}" dt="2023-12-05T21:30:06.376" v="6065"/>
          <ac:spMkLst>
            <pc:docMk/>
            <pc:sldMk cId="2097571156" sldId="2147472784"/>
            <ac:spMk id="36" creationId="{BF179B45-D81B-EF33-BED2-6C8C53B0350E}"/>
          </ac:spMkLst>
        </pc:spChg>
        <pc:spChg chg="add mod">
          <ac:chgData name="Sankalp Koripalli" userId="cb1c3908-49b1-4316-be7f-eb964e9f5c59" providerId="ADAL" clId="{EC56F874-EECA-FE4F-9826-4BD9365CB8A9}" dt="2023-12-05T21:59:21.256" v="7057" actId="114"/>
          <ac:spMkLst>
            <pc:docMk/>
            <pc:sldMk cId="2097571156" sldId="2147472784"/>
            <ac:spMk id="38" creationId="{F5A42FE3-E9A0-AACB-5A1D-E42928163D64}"/>
          </ac:spMkLst>
        </pc:spChg>
        <pc:spChg chg="add mod">
          <ac:chgData name="Sankalp Koripalli" userId="cb1c3908-49b1-4316-be7f-eb964e9f5c59" providerId="ADAL" clId="{EC56F874-EECA-FE4F-9826-4BD9365CB8A9}" dt="2023-12-05T21:58:54.616" v="7052" actId="14100"/>
          <ac:spMkLst>
            <pc:docMk/>
            <pc:sldMk cId="2097571156" sldId="2147472784"/>
            <ac:spMk id="39" creationId="{BD8949C7-BE95-7509-ECBB-D0442DAB1011}"/>
          </ac:spMkLst>
        </pc:spChg>
        <pc:spChg chg="mod">
          <ac:chgData name="Sankalp Koripalli" userId="cb1c3908-49b1-4316-be7f-eb964e9f5c59" providerId="ADAL" clId="{EC56F874-EECA-FE4F-9826-4BD9365CB8A9}" dt="2023-12-05T21:41:26.374" v="6432"/>
          <ac:spMkLst>
            <pc:docMk/>
            <pc:sldMk cId="2097571156" sldId="2147472784"/>
            <ac:spMk id="42" creationId="{C63407F6-5516-2A52-3BE9-5121BD984087}"/>
          </ac:spMkLst>
        </pc:spChg>
        <pc:spChg chg="mod">
          <ac:chgData name="Sankalp Koripalli" userId="cb1c3908-49b1-4316-be7f-eb964e9f5c59" providerId="ADAL" clId="{EC56F874-EECA-FE4F-9826-4BD9365CB8A9}" dt="2023-12-05T21:41:26.374" v="6432"/>
          <ac:spMkLst>
            <pc:docMk/>
            <pc:sldMk cId="2097571156" sldId="2147472784"/>
            <ac:spMk id="43" creationId="{4966711E-D098-7F86-615C-93F1E543251B}"/>
          </ac:spMkLst>
        </pc:spChg>
        <pc:spChg chg="add del mod">
          <ac:chgData name="Sankalp Koripalli" userId="cb1c3908-49b1-4316-be7f-eb964e9f5c59" providerId="ADAL" clId="{EC56F874-EECA-FE4F-9826-4BD9365CB8A9}" dt="2023-12-05T21:45:05.608" v="6464" actId="478"/>
          <ac:spMkLst>
            <pc:docMk/>
            <pc:sldMk cId="2097571156" sldId="2147472784"/>
            <ac:spMk id="45" creationId="{F23F5AEE-65C8-231D-924F-1F9AE9FBDBAD}"/>
          </ac:spMkLst>
        </pc:spChg>
        <pc:spChg chg="add del mod">
          <ac:chgData name="Sankalp Koripalli" userId="cb1c3908-49b1-4316-be7f-eb964e9f5c59" providerId="ADAL" clId="{EC56F874-EECA-FE4F-9826-4BD9365CB8A9}" dt="2023-12-05T21:45:06.996" v="6465" actId="478"/>
          <ac:spMkLst>
            <pc:docMk/>
            <pc:sldMk cId="2097571156" sldId="2147472784"/>
            <ac:spMk id="46" creationId="{4FCE690F-5DF6-6638-F168-FEC0FBFCDD78}"/>
          </ac:spMkLst>
        </pc:spChg>
        <pc:spChg chg="add del mod">
          <ac:chgData name="Sankalp Koripalli" userId="cb1c3908-49b1-4316-be7f-eb964e9f5c59" providerId="ADAL" clId="{EC56F874-EECA-FE4F-9826-4BD9365CB8A9}" dt="2023-12-05T21:45:07.838" v="6466" actId="478"/>
          <ac:spMkLst>
            <pc:docMk/>
            <pc:sldMk cId="2097571156" sldId="2147472784"/>
            <ac:spMk id="47" creationId="{35BD3637-A94B-DD4B-99E5-0A1F4DC4E1E1}"/>
          </ac:spMkLst>
        </pc:spChg>
        <pc:spChg chg="add del mod">
          <ac:chgData name="Sankalp Koripalli" userId="cb1c3908-49b1-4316-be7f-eb964e9f5c59" providerId="ADAL" clId="{EC56F874-EECA-FE4F-9826-4BD9365CB8A9}" dt="2023-12-05T21:45:08.864" v="6467" actId="478"/>
          <ac:spMkLst>
            <pc:docMk/>
            <pc:sldMk cId="2097571156" sldId="2147472784"/>
            <ac:spMk id="48" creationId="{A3454CEC-C9DF-6CCA-1005-3623A9B8FF3B}"/>
          </ac:spMkLst>
        </pc:spChg>
        <pc:spChg chg="add del mod">
          <ac:chgData name="Sankalp Koripalli" userId="cb1c3908-49b1-4316-be7f-eb964e9f5c59" providerId="ADAL" clId="{EC56F874-EECA-FE4F-9826-4BD9365CB8A9}" dt="2023-12-05T21:45:09.756" v="6468" actId="478"/>
          <ac:spMkLst>
            <pc:docMk/>
            <pc:sldMk cId="2097571156" sldId="2147472784"/>
            <ac:spMk id="49" creationId="{579A60B1-4698-4C72-6B7E-08CAAAF57869}"/>
          </ac:spMkLst>
        </pc:spChg>
        <pc:spChg chg="add del mod">
          <ac:chgData name="Sankalp Koripalli" userId="cb1c3908-49b1-4316-be7f-eb964e9f5c59" providerId="ADAL" clId="{EC56F874-EECA-FE4F-9826-4BD9365CB8A9}" dt="2023-12-05T21:45:10.581" v="6469" actId="478"/>
          <ac:spMkLst>
            <pc:docMk/>
            <pc:sldMk cId="2097571156" sldId="2147472784"/>
            <ac:spMk id="50" creationId="{4BC9E67E-CD83-4C94-ECA2-8DEA20640DA6}"/>
          </ac:spMkLst>
        </pc:spChg>
        <pc:spChg chg="add mod">
          <ac:chgData name="Sankalp Koripalli" userId="cb1c3908-49b1-4316-be7f-eb964e9f5c59" providerId="ADAL" clId="{EC56F874-EECA-FE4F-9826-4BD9365CB8A9}" dt="2023-12-05T21:45:50.980" v="6492" actId="1076"/>
          <ac:spMkLst>
            <pc:docMk/>
            <pc:sldMk cId="2097571156" sldId="2147472784"/>
            <ac:spMk id="51" creationId="{A47C1DFC-E97A-3736-5509-A9FB906FF96A}"/>
          </ac:spMkLst>
        </pc:spChg>
        <pc:spChg chg="add mod">
          <ac:chgData name="Sankalp Koripalli" userId="cb1c3908-49b1-4316-be7f-eb964e9f5c59" providerId="ADAL" clId="{EC56F874-EECA-FE4F-9826-4BD9365CB8A9}" dt="2023-12-05T21:46:15.917" v="6495" actId="1076"/>
          <ac:spMkLst>
            <pc:docMk/>
            <pc:sldMk cId="2097571156" sldId="2147472784"/>
            <ac:spMk id="52" creationId="{792950FA-F27A-6C83-4A8D-37C213553246}"/>
          </ac:spMkLst>
        </pc:spChg>
        <pc:spChg chg="add mod">
          <ac:chgData name="Sankalp Koripalli" userId="cb1c3908-49b1-4316-be7f-eb964e9f5c59" providerId="ADAL" clId="{EC56F874-EECA-FE4F-9826-4BD9365CB8A9}" dt="2023-12-05T21:46:21.404" v="6496" actId="1076"/>
          <ac:spMkLst>
            <pc:docMk/>
            <pc:sldMk cId="2097571156" sldId="2147472784"/>
            <ac:spMk id="53" creationId="{473BFFD2-0B9B-EDF8-8C48-58453A76D617}"/>
          </ac:spMkLst>
        </pc:spChg>
        <pc:spChg chg="add mod">
          <ac:chgData name="Sankalp Koripalli" userId="cb1c3908-49b1-4316-be7f-eb964e9f5c59" providerId="ADAL" clId="{EC56F874-EECA-FE4F-9826-4BD9365CB8A9}" dt="2023-12-05T21:46:05.237" v="6494" actId="1076"/>
          <ac:spMkLst>
            <pc:docMk/>
            <pc:sldMk cId="2097571156" sldId="2147472784"/>
            <ac:spMk id="54" creationId="{4A0C3AD6-FC94-5D8B-CA11-57CC683765AA}"/>
          </ac:spMkLst>
        </pc:spChg>
        <pc:spChg chg="add mod">
          <ac:chgData name="Sankalp Koripalli" userId="cb1c3908-49b1-4316-be7f-eb964e9f5c59" providerId="ADAL" clId="{EC56F874-EECA-FE4F-9826-4BD9365CB8A9}" dt="2023-12-05T21:45:54.613" v="6493" actId="1076"/>
          <ac:spMkLst>
            <pc:docMk/>
            <pc:sldMk cId="2097571156" sldId="2147472784"/>
            <ac:spMk id="55" creationId="{49F7AD47-E9BD-B91B-9638-E36DAD2E76FB}"/>
          </ac:spMkLst>
        </pc:spChg>
        <pc:spChg chg="add mod">
          <ac:chgData name="Sankalp Koripalli" userId="cb1c3908-49b1-4316-be7f-eb964e9f5c59" providerId="ADAL" clId="{EC56F874-EECA-FE4F-9826-4BD9365CB8A9}" dt="2023-12-05T21:58:54.616" v="7052" actId="14100"/>
          <ac:spMkLst>
            <pc:docMk/>
            <pc:sldMk cId="2097571156" sldId="2147472784"/>
            <ac:spMk id="58" creationId="{1F8E69CD-EE0E-C2AA-BDB6-B97DE7E567AE}"/>
          </ac:spMkLst>
        </pc:spChg>
        <pc:spChg chg="add mod">
          <ac:chgData name="Sankalp Koripalli" userId="cb1c3908-49b1-4316-be7f-eb964e9f5c59" providerId="ADAL" clId="{EC56F874-EECA-FE4F-9826-4BD9365CB8A9}" dt="2023-12-05T21:58:54.616" v="7052" actId="14100"/>
          <ac:spMkLst>
            <pc:docMk/>
            <pc:sldMk cId="2097571156" sldId="2147472784"/>
            <ac:spMk id="59" creationId="{649FC34C-6C30-D1B8-01E9-F751E8616273}"/>
          </ac:spMkLst>
        </pc:spChg>
        <pc:spChg chg="add mod">
          <ac:chgData name="Sankalp Koripalli" userId="cb1c3908-49b1-4316-be7f-eb964e9f5c59" providerId="ADAL" clId="{EC56F874-EECA-FE4F-9826-4BD9365CB8A9}" dt="2023-12-05T21:58:54.616" v="7052" actId="14100"/>
          <ac:spMkLst>
            <pc:docMk/>
            <pc:sldMk cId="2097571156" sldId="2147472784"/>
            <ac:spMk id="60" creationId="{CE8C1117-C8E6-701A-D301-5FA3C37C9AC1}"/>
          </ac:spMkLst>
        </pc:spChg>
        <pc:spChg chg="add mod">
          <ac:chgData name="Sankalp Koripalli" userId="cb1c3908-49b1-4316-be7f-eb964e9f5c59" providerId="ADAL" clId="{EC56F874-EECA-FE4F-9826-4BD9365CB8A9}" dt="2023-12-05T21:58:54.616" v="7052" actId="14100"/>
          <ac:spMkLst>
            <pc:docMk/>
            <pc:sldMk cId="2097571156" sldId="2147472784"/>
            <ac:spMk id="61" creationId="{37CD7E32-7A19-1B38-0537-1E08443FEDD9}"/>
          </ac:spMkLst>
        </pc:spChg>
        <pc:spChg chg="add del mod">
          <ac:chgData name="Sankalp Koripalli" userId="cb1c3908-49b1-4316-be7f-eb964e9f5c59" providerId="ADAL" clId="{EC56F874-EECA-FE4F-9826-4BD9365CB8A9}" dt="2023-12-05T21:52:13.970" v="6756" actId="478"/>
          <ac:spMkLst>
            <pc:docMk/>
            <pc:sldMk cId="2097571156" sldId="2147472784"/>
            <ac:spMk id="62" creationId="{9400D89E-80EA-8F74-6C8D-04C616B011A2}"/>
          </ac:spMkLst>
        </pc:spChg>
        <pc:spChg chg="add del mod">
          <ac:chgData name="Sankalp Koripalli" userId="cb1c3908-49b1-4316-be7f-eb964e9f5c59" providerId="ADAL" clId="{EC56F874-EECA-FE4F-9826-4BD9365CB8A9}" dt="2023-12-05T21:52:16.214" v="6758" actId="478"/>
          <ac:spMkLst>
            <pc:docMk/>
            <pc:sldMk cId="2097571156" sldId="2147472784"/>
            <ac:spMk id="63" creationId="{FCFC8853-7D76-4219-4943-36893B8B573D}"/>
          </ac:spMkLst>
        </pc:spChg>
        <pc:spChg chg="add mod">
          <ac:chgData name="Sankalp Koripalli" userId="cb1c3908-49b1-4316-be7f-eb964e9f5c59" providerId="ADAL" clId="{EC56F874-EECA-FE4F-9826-4BD9365CB8A9}" dt="2023-12-05T22:01:27.666" v="7187" actId="20577"/>
          <ac:spMkLst>
            <pc:docMk/>
            <pc:sldMk cId="2097571156" sldId="2147472784"/>
            <ac:spMk id="64" creationId="{230DAF08-B958-E163-6856-8A046C33D3B5}"/>
          </ac:spMkLst>
        </pc:spChg>
        <pc:spChg chg="add mod">
          <ac:chgData name="Sankalp Koripalli" userId="cb1c3908-49b1-4316-be7f-eb964e9f5c59" providerId="ADAL" clId="{EC56F874-EECA-FE4F-9826-4BD9365CB8A9}" dt="2023-12-05T21:59:21.256" v="7057" actId="114"/>
          <ac:spMkLst>
            <pc:docMk/>
            <pc:sldMk cId="2097571156" sldId="2147472784"/>
            <ac:spMk id="65" creationId="{8FC2F4AA-2370-E5E0-4B41-63A818D0EBBC}"/>
          </ac:spMkLst>
        </pc:spChg>
        <pc:spChg chg="add mod">
          <ac:chgData name="Sankalp Koripalli" userId="cb1c3908-49b1-4316-be7f-eb964e9f5c59" providerId="ADAL" clId="{EC56F874-EECA-FE4F-9826-4BD9365CB8A9}" dt="2023-12-05T21:59:21.256" v="7057" actId="114"/>
          <ac:spMkLst>
            <pc:docMk/>
            <pc:sldMk cId="2097571156" sldId="2147472784"/>
            <ac:spMk id="66" creationId="{BE4A07C2-8461-A62C-32EF-89C355113FCE}"/>
          </ac:spMkLst>
        </pc:spChg>
        <pc:spChg chg="add mod">
          <ac:chgData name="Sankalp Koripalli" userId="cb1c3908-49b1-4316-be7f-eb964e9f5c59" providerId="ADAL" clId="{EC56F874-EECA-FE4F-9826-4BD9365CB8A9}" dt="2023-12-05T21:59:21.256" v="7057" actId="114"/>
          <ac:spMkLst>
            <pc:docMk/>
            <pc:sldMk cId="2097571156" sldId="2147472784"/>
            <ac:spMk id="67" creationId="{415D1C75-8239-857F-97BF-A0360B5B5D38}"/>
          </ac:spMkLst>
        </pc:spChg>
        <pc:grpChg chg="add del mod">
          <ac:chgData name="Sankalp Koripalli" userId="cb1c3908-49b1-4316-be7f-eb964e9f5c59" providerId="ADAL" clId="{EC56F874-EECA-FE4F-9826-4BD9365CB8A9}" dt="2023-12-05T21:51:00.507" v="6746" actId="14100"/>
          <ac:grpSpMkLst>
            <pc:docMk/>
            <pc:sldMk cId="2097571156" sldId="2147472784"/>
            <ac:grpSpMk id="4" creationId="{FB072E00-7D31-B4AA-30D4-41E6459F740E}"/>
          </ac:grpSpMkLst>
        </pc:grpChg>
        <pc:grpChg chg="add del mod">
          <ac:chgData name="Sankalp Koripalli" userId="cb1c3908-49b1-4316-be7f-eb964e9f5c59" providerId="ADAL" clId="{EC56F874-EECA-FE4F-9826-4BD9365CB8A9}" dt="2023-12-05T21:30:08.400" v="6066" actId="478"/>
          <ac:grpSpMkLst>
            <pc:docMk/>
            <pc:sldMk cId="2097571156" sldId="2147472784"/>
            <ac:grpSpMk id="34" creationId="{E66286E0-7781-1AC1-4AB5-8A58796D0676}"/>
          </ac:grpSpMkLst>
        </pc:grpChg>
        <pc:grpChg chg="add mod">
          <ac:chgData name="Sankalp Koripalli" userId="cb1c3908-49b1-4316-be7f-eb964e9f5c59" providerId="ADAL" clId="{EC56F874-EECA-FE4F-9826-4BD9365CB8A9}" dt="2023-12-05T21:45:17.504" v="6472" actId="1076"/>
          <ac:grpSpMkLst>
            <pc:docMk/>
            <pc:sldMk cId="2097571156" sldId="2147472784"/>
            <ac:grpSpMk id="41" creationId="{7B56CFBB-86CE-DF3A-8610-B83D613787E9}"/>
          </ac:grpSpMkLst>
        </pc:grpChg>
        <pc:graphicFrameChg chg="add del mod">
          <ac:chgData name="Sankalp Koripalli" userId="cb1c3908-49b1-4316-be7f-eb964e9f5c59" providerId="ADAL" clId="{EC56F874-EECA-FE4F-9826-4BD9365CB8A9}" dt="2023-12-05T21:49:18.579" v="6698" actId="478"/>
          <ac:graphicFrameMkLst>
            <pc:docMk/>
            <pc:sldMk cId="2097571156" sldId="2147472784"/>
            <ac:graphicFrameMk id="37" creationId="{4229A21E-F2C9-37A7-A560-DAB2932AF0A6}"/>
          </ac:graphicFrameMkLst>
        </pc:graphicFrameChg>
        <pc:picChg chg="add mod">
          <ac:chgData name="Sankalp Koripalli" userId="cb1c3908-49b1-4316-be7f-eb964e9f5c59" providerId="ADAL" clId="{EC56F874-EECA-FE4F-9826-4BD9365CB8A9}" dt="2023-12-05T21:51:14.299" v="6749" actId="1076"/>
          <ac:picMkLst>
            <pc:docMk/>
            <pc:sldMk cId="2097571156" sldId="2147472784"/>
            <ac:picMk id="29" creationId="{13EE5E75-AED4-4A2C-3BA9-2BCDD4B32DCC}"/>
          </ac:picMkLst>
        </pc:picChg>
        <pc:picChg chg="add mod">
          <ac:chgData name="Sankalp Koripalli" userId="cb1c3908-49b1-4316-be7f-eb964e9f5c59" providerId="ADAL" clId="{EC56F874-EECA-FE4F-9826-4BD9365CB8A9}" dt="2023-12-05T21:51:28.553" v="6750" actId="1076"/>
          <ac:picMkLst>
            <pc:docMk/>
            <pc:sldMk cId="2097571156" sldId="2147472784"/>
            <ac:picMk id="31" creationId="{A9CBDD97-8808-09F6-283C-F21A0CBD5946}"/>
          </ac:picMkLst>
        </pc:picChg>
        <pc:picChg chg="add mod">
          <ac:chgData name="Sankalp Koripalli" userId="cb1c3908-49b1-4316-be7f-eb964e9f5c59" providerId="ADAL" clId="{EC56F874-EECA-FE4F-9826-4BD9365CB8A9}" dt="2023-12-05T21:44:40.858" v="6458" actId="1076"/>
          <ac:picMkLst>
            <pc:docMk/>
            <pc:sldMk cId="2097571156" sldId="2147472784"/>
            <ac:picMk id="33" creationId="{997FE175-8C63-89CC-C1A2-4E1D13B8E0C3}"/>
          </ac:picMkLst>
        </pc:picChg>
        <pc:cxnChg chg="add mod">
          <ac:chgData name="Sankalp Koripalli" userId="cb1c3908-49b1-4316-be7f-eb964e9f5c59" providerId="ADAL" clId="{EC56F874-EECA-FE4F-9826-4BD9365CB8A9}" dt="2023-12-05T21:45:24.590" v="6474" actId="14100"/>
          <ac:cxnSpMkLst>
            <pc:docMk/>
            <pc:sldMk cId="2097571156" sldId="2147472784"/>
            <ac:cxnSpMk id="40" creationId="{96E98489-9E93-C602-04E5-742D1A558584}"/>
          </ac:cxnSpMkLst>
        </pc:cxnChg>
      </pc:sldChg>
      <pc:sldChg chg="mod modShow">
        <pc:chgData name="Sankalp Koripalli" userId="cb1c3908-49b1-4316-be7f-eb964e9f5c59" providerId="ADAL" clId="{EC56F874-EECA-FE4F-9826-4BD9365CB8A9}" dt="2023-12-05T22:37:41.578" v="7798" actId="729"/>
        <pc:sldMkLst>
          <pc:docMk/>
          <pc:sldMk cId="3476993738" sldId="2147472785"/>
        </pc:sldMkLst>
      </pc:sldChg>
      <pc:sldChg chg="addSp delSp modSp mod modCm">
        <pc:chgData name="Sankalp Koripalli" userId="cb1c3908-49b1-4316-be7f-eb964e9f5c59" providerId="ADAL" clId="{EC56F874-EECA-FE4F-9826-4BD9365CB8A9}" dt="2023-12-07T19:00:29.567" v="13183"/>
        <pc:sldMkLst>
          <pc:docMk/>
          <pc:sldMk cId="2623724387" sldId="2147472794"/>
        </pc:sldMkLst>
        <pc:spChg chg="mod">
          <ac:chgData name="Sankalp Koripalli" userId="cb1c3908-49b1-4316-be7f-eb964e9f5c59" providerId="ADAL" clId="{EC56F874-EECA-FE4F-9826-4BD9365CB8A9}" dt="2023-12-07T18:56:37.202" v="13119" actId="20577"/>
          <ac:spMkLst>
            <pc:docMk/>
            <pc:sldMk cId="2623724387" sldId="2147472794"/>
            <ac:spMk id="2" creationId="{D76AD5F2-FE43-1C6F-AA52-1F9D742B280A}"/>
          </ac:spMkLst>
        </pc:spChg>
        <pc:spChg chg="mod">
          <ac:chgData name="Sankalp Koripalli" userId="cb1c3908-49b1-4316-be7f-eb964e9f5c59" providerId="ADAL" clId="{EC56F874-EECA-FE4F-9826-4BD9365CB8A9}" dt="2023-12-07T02:59:56.183" v="9624" actId="2711"/>
          <ac:spMkLst>
            <pc:docMk/>
            <pc:sldMk cId="2623724387" sldId="2147472794"/>
            <ac:spMk id="3" creationId="{A14C02D2-D7AD-7F46-814F-7AB14D1C1A6B}"/>
          </ac:spMkLst>
        </pc:spChg>
        <pc:spChg chg="mod">
          <ac:chgData name="Sankalp Koripalli" userId="cb1c3908-49b1-4316-be7f-eb964e9f5c59" providerId="ADAL" clId="{EC56F874-EECA-FE4F-9826-4BD9365CB8A9}" dt="2023-12-07T19:00:10.841" v="13181" actId="255"/>
          <ac:spMkLst>
            <pc:docMk/>
            <pc:sldMk cId="2623724387" sldId="2147472794"/>
            <ac:spMk id="4" creationId="{6D88A4E7-AAE0-CCA4-6379-9B2373E65267}"/>
          </ac:spMkLst>
        </pc:spChg>
        <pc:spChg chg="mod">
          <ac:chgData name="Sankalp Koripalli" userId="cb1c3908-49b1-4316-be7f-eb964e9f5c59" providerId="ADAL" clId="{EC56F874-EECA-FE4F-9826-4BD9365CB8A9}" dt="2023-12-07T18:59:42.470" v="13176" actId="255"/>
          <ac:spMkLst>
            <pc:docMk/>
            <pc:sldMk cId="2623724387" sldId="2147472794"/>
            <ac:spMk id="5" creationId="{5A7F968F-9BC4-DF68-6069-29A9982DF8E2}"/>
          </ac:spMkLst>
        </pc:spChg>
        <pc:spChg chg="add del mod">
          <ac:chgData name="Sankalp Koripalli" userId="cb1c3908-49b1-4316-be7f-eb964e9f5c59" providerId="ADAL" clId="{EC56F874-EECA-FE4F-9826-4BD9365CB8A9}" dt="2023-12-07T03:17:17.274" v="10116" actId="478"/>
          <ac:spMkLst>
            <pc:docMk/>
            <pc:sldMk cId="2623724387" sldId="2147472794"/>
            <ac:spMk id="6" creationId="{B150A5D2-42A4-1CE1-7939-BBFDB14EEF20}"/>
          </ac:spMkLst>
        </pc:spChg>
        <pc:spChg chg="mod">
          <ac:chgData name="Sankalp Koripalli" userId="cb1c3908-49b1-4316-be7f-eb964e9f5c59" providerId="ADAL" clId="{EC56F874-EECA-FE4F-9826-4BD9365CB8A9}" dt="2023-12-07T18:59:29.580" v="13172" actId="255"/>
          <ac:spMkLst>
            <pc:docMk/>
            <pc:sldMk cId="2623724387" sldId="2147472794"/>
            <ac:spMk id="7" creationId="{328F5A26-0239-11FE-3762-DE32910131FC}"/>
          </ac:spMkLst>
        </pc:spChg>
        <pc:spChg chg="del">
          <ac:chgData name="Sankalp Koripalli" userId="cb1c3908-49b1-4316-be7f-eb964e9f5c59" providerId="ADAL" clId="{EC56F874-EECA-FE4F-9826-4BD9365CB8A9}" dt="2023-12-07T02:52:11.907" v="9298" actId="478"/>
          <ac:spMkLst>
            <pc:docMk/>
            <pc:sldMk cId="2623724387" sldId="2147472794"/>
            <ac:spMk id="8" creationId="{C541A4A1-E02D-0033-A2E0-84BA797E0B69}"/>
          </ac:spMkLst>
        </pc:spChg>
        <pc:spChg chg="del">
          <ac:chgData name="Sankalp Koripalli" userId="cb1c3908-49b1-4316-be7f-eb964e9f5c59" providerId="ADAL" clId="{EC56F874-EECA-FE4F-9826-4BD9365CB8A9}" dt="2023-12-07T02:52:11.907" v="9298" actId="478"/>
          <ac:spMkLst>
            <pc:docMk/>
            <pc:sldMk cId="2623724387" sldId="2147472794"/>
            <ac:spMk id="9" creationId="{D8F936A4-F93B-FD05-7167-2D495C6B4A8D}"/>
          </ac:spMkLst>
        </pc:spChg>
        <pc:spChg chg="del">
          <ac:chgData name="Sankalp Koripalli" userId="cb1c3908-49b1-4316-be7f-eb964e9f5c59" providerId="ADAL" clId="{EC56F874-EECA-FE4F-9826-4BD9365CB8A9}" dt="2023-12-07T02:52:11.907" v="9298" actId="478"/>
          <ac:spMkLst>
            <pc:docMk/>
            <pc:sldMk cId="2623724387" sldId="2147472794"/>
            <ac:spMk id="10" creationId="{571332C5-A7C6-90DB-DA24-C4F82BF42D6B}"/>
          </ac:spMkLst>
        </pc:spChg>
        <pc:spChg chg="del">
          <ac:chgData name="Sankalp Koripalli" userId="cb1c3908-49b1-4316-be7f-eb964e9f5c59" providerId="ADAL" clId="{EC56F874-EECA-FE4F-9826-4BD9365CB8A9}" dt="2023-12-07T02:52:11.907" v="9298" actId="478"/>
          <ac:spMkLst>
            <pc:docMk/>
            <pc:sldMk cId="2623724387" sldId="2147472794"/>
            <ac:spMk id="11" creationId="{233BB9F9-28A6-B41D-676C-1D7AB4A953B5}"/>
          </ac:spMkLst>
        </pc:spChg>
        <pc:spChg chg="del">
          <ac:chgData name="Sankalp Koripalli" userId="cb1c3908-49b1-4316-be7f-eb964e9f5c59" providerId="ADAL" clId="{EC56F874-EECA-FE4F-9826-4BD9365CB8A9}" dt="2023-12-07T02:52:11.907" v="9298" actId="478"/>
          <ac:spMkLst>
            <pc:docMk/>
            <pc:sldMk cId="2623724387" sldId="2147472794"/>
            <ac:spMk id="12" creationId="{A5850AC4-C128-8F2D-8F80-F0D682C01FFF}"/>
          </ac:spMkLst>
        </pc:spChg>
        <pc:spChg chg="del">
          <ac:chgData name="Sankalp Koripalli" userId="cb1c3908-49b1-4316-be7f-eb964e9f5c59" providerId="ADAL" clId="{EC56F874-EECA-FE4F-9826-4BD9365CB8A9}" dt="2023-12-07T02:52:11.907" v="9298" actId="478"/>
          <ac:spMkLst>
            <pc:docMk/>
            <pc:sldMk cId="2623724387" sldId="2147472794"/>
            <ac:spMk id="13" creationId="{22C5E980-4363-A6A6-6559-E32D922775BF}"/>
          </ac:spMkLst>
        </pc:spChg>
        <pc:spChg chg="del">
          <ac:chgData name="Sankalp Koripalli" userId="cb1c3908-49b1-4316-be7f-eb964e9f5c59" providerId="ADAL" clId="{EC56F874-EECA-FE4F-9826-4BD9365CB8A9}" dt="2023-12-07T02:52:11.907" v="9298" actId="478"/>
          <ac:spMkLst>
            <pc:docMk/>
            <pc:sldMk cId="2623724387" sldId="2147472794"/>
            <ac:spMk id="14" creationId="{654B16DA-790B-4D12-DD18-9711648920F8}"/>
          </ac:spMkLst>
        </pc:spChg>
        <pc:spChg chg="del">
          <ac:chgData name="Sankalp Koripalli" userId="cb1c3908-49b1-4316-be7f-eb964e9f5c59" providerId="ADAL" clId="{EC56F874-EECA-FE4F-9826-4BD9365CB8A9}" dt="2023-12-07T02:52:11.907" v="9298" actId="478"/>
          <ac:spMkLst>
            <pc:docMk/>
            <pc:sldMk cId="2623724387" sldId="2147472794"/>
            <ac:spMk id="15" creationId="{000BD065-5151-33A3-1200-145AA3C8019E}"/>
          </ac:spMkLst>
        </pc:spChg>
        <pc:spChg chg="del">
          <ac:chgData name="Sankalp Koripalli" userId="cb1c3908-49b1-4316-be7f-eb964e9f5c59" providerId="ADAL" clId="{EC56F874-EECA-FE4F-9826-4BD9365CB8A9}" dt="2023-12-07T02:52:11.907" v="9298" actId="478"/>
          <ac:spMkLst>
            <pc:docMk/>
            <pc:sldMk cId="2623724387" sldId="2147472794"/>
            <ac:spMk id="16" creationId="{BA325E83-A655-F3F1-2B65-4ABE6E65D02B}"/>
          </ac:spMkLst>
        </pc:spChg>
        <pc:spChg chg="del">
          <ac:chgData name="Sankalp Koripalli" userId="cb1c3908-49b1-4316-be7f-eb964e9f5c59" providerId="ADAL" clId="{EC56F874-EECA-FE4F-9826-4BD9365CB8A9}" dt="2023-12-07T02:52:11.907" v="9298" actId="478"/>
          <ac:spMkLst>
            <pc:docMk/>
            <pc:sldMk cId="2623724387" sldId="2147472794"/>
            <ac:spMk id="17" creationId="{34FE6B84-84AD-5F18-CBD6-AEC08B03A602}"/>
          </ac:spMkLst>
        </pc:spChg>
        <pc:spChg chg="del">
          <ac:chgData name="Sankalp Koripalli" userId="cb1c3908-49b1-4316-be7f-eb964e9f5c59" providerId="ADAL" clId="{EC56F874-EECA-FE4F-9826-4BD9365CB8A9}" dt="2023-12-07T02:52:11.907" v="9298" actId="478"/>
          <ac:spMkLst>
            <pc:docMk/>
            <pc:sldMk cId="2623724387" sldId="2147472794"/>
            <ac:spMk id="18" creationId="{4CE34E58-EC0C-6E5F-32C6-A1963FE1B75D}"/>
          </ac:spMkLst>
        </pc:spChg>
        <pc:spChg chg="del">
          <ac:chgData name="Sankalp Koripalli" userId="cb1c3908-49b1-4316-be7f-eb964e9f5c59" providerId="ADAL" clId="{EC56F874-EECA-FE4F-9826-4BD9365CB8A9}" dt="2023-12-07T02:52:11.907" v="9298" actId="478"/>
          <ac:spMkLst>
            <pc:docMk/>
            <pc:sldMk cId="2623724387" sldId="2147472794"/>
            <ac:spMk id="19" creationId="{5C8F6690-DC81-4E8B-0276-AEB668FC59E0}"/>
          </ac:spMkLst>
        </pc:spChg>
        <pc:spChg chg="mod">
          <ac:chgData name="Sankalp Koripalli" userId="cb1c3908-49b1-4316-be7f-eb964e9f5c59" providerId="ADAL" clId="{EC56F874-EECA-FE4F-9826-4BD9365CB8A9}" dt="2023-12-07T18:59:50.091" v="13177" actId="14100"/>
          <ac:spMkLst>
            <pc:docMk/>
            <pc:sldMk cId="2623724387" sldId="2147472794"/>
            <ac:spMk id="20" creationId="{6660D742-B72A-BD2D-3FD0-181578D5C5D5}"/>
          </ac:spMkLst>
        </pc:spChg>
        <pc:spChg chg="del mod">
          <ac:chgData name="Sankalp Koripalli" userId="cb1c3908-49b1-4316-be7f-eb964e9f5c59" providerId="ADAL" clId="{EC56F874-EECA-FE4F-9826-4BD9365CB8A9}" dt="2023-12-07T03:01:06.779" v="9627" actId="478"/>
          <ac:spMkLst>
            <pc:docMk/>
            <pc:sldMk cId="2623724387" sldId="2147472794"/>
            <ac:spMk id="21" creationId="{05B60DB9-94FF-BA98-CA1B-069F0A051818}"/>
          </ac:spMkLst>
        </pc:spChg>
        <pc:spChg chg="del mod">
          <ac:chgData name="Sankalp Koripalli" userId="cb1c3908-49b1-4316-be7f-eb964e9f5c59" providerId="ADAL" clId="{EC56F874-EECA-FE4F-9826-4BD9365CB8A9}" dt="2023-12-07T03:01:05.382" v="9626" actId="478"/>
          <ac:spMkLst>
            <pc:docMk/>
            <pc:sldMk cId="2623724387" sldId="2147472794"/>
            <ac:spMk id="22" creationId="{F0434780-F797-0056-B56B-5638F3A09C06}"/>
          </ac:spMkLst>
        </pc:spChg>
        <pc:spChg chg="add del mod">
          <ac:chgData name="Sankalp Koripalli" userId="cb1c3908-49b1-4316-be7f-eb964e9f5c59" providerId="ADAL" clId="{EC56F874-EECA-FE4F-9826-4BD9365CB8A9}" dt="2023-12-07T03:17:16.726" v="10115" actId="478"/>
          <ac:spMkLst>
            <pc:docMk/>
            <pc:sldMk cId="2623724387" sldId="2147472794"/>
            <ac:spMk id="23" creationId="{A95CF114-8949-9681-6E10-EB4D580A4E80}"/>
          </ac:spMkLst>
        </pc:spChg>
        <pc:spChg chg="add del mod">
          <ac:chgData name="Sankalp Koripalli" userId="cb1c3908-49b1-4316-be7f-eb964e9f5c59" providerId="ADAL" clId="{EC56F874-EECA-FE4F-9826-4BD9365CB8A9}" dt="2023-12-07T03:17:19.922" v="10118" actId="478"/>
          <ac:spMkLst>
            <pc:docMk/>
            <pc:sldMk cId="2623724387" sldId="2147472794"/>
            <ac:spMk id="24" creationId="{EA2B94CF-6CD4-E395-988B-5EA60EEAF229}"/>
          </ac:spMkLst>
        </pc:spChg>
        <pc:spChg chg="add del mod">
          <ac:chgData name="Sankalp Koripalli" userId="cb1c3908-49b1-4316-be7f-eb964e9f5c59" providerId="ADAL" clId="{EC56F874-EECA-FE4F-9826-4BD9365CB8A9}" dt="2023-12-07T03:17:18.175" v="10117" actId="478"/>
          <ac:spMkLst>
            <pc:docMk/>
            <pc:sldMk cId="2623724387" sldId="2147472794"/>
            <ac:spMk id="25" creationId="{E1C9F071-1C26-3699-1DDA-82E845B4FA0A}"/>
          </ac:spMkLst>
        </pc:spChg>
        <pc:spChg chg="mod">
          <ac:chgData name="Sankalp Koripalli" userId="cb1c3908-49b1-4316-be7f-eb964e9f5c59" providerId="ADAL" clId="{EC56F874-EECA-FE4F-9826-4BD9365CB8A9}" dt="2023-12-07T02:49:35.960" v="9294"/>
          <ac:spMkLst>
            <pc:docMk/>
            <pc:sldMk cId="2623724387" sldId="2147472794"/>
            <ac:spMk id="27" creationId="{46EFB206-2C25-9F88-3400-800861945176}"/>
          </ac:spMkLst>
        </pc:spChg>
        <pc:spChg chg="mod">
          <ac:chgData name="Sankalp Koripalli" userId="cb1c3908-49b1-4316-be7f-eb964e9f5c59" providerId="ADAL" clId="{EC56F874-EECA-FE4F-9826-4BD9365CB8A9}" dt="2023-12-07T02:49:35.960" v="9294"/>
          <ac:spMkLst>
            <pc:docMk/>
            <pc:sldMk cId="2623724387" sldId="2147472794"/>
            <ac:spMk id="28" creationId="{4AD95E93-9F03-6F3A-4E24-C5985E52D698}"/>
          </ac:spMkLst>
        </pc:spChg>
        <pc:spChg chg="mod">
          <ac:chgData name="Sankalp Koripalli" userId="cb1c3908-49b1-4316-be7f-eb964e9f5c59" providerId="ADAL" clId="{EC56F874-EECA-FE4F-9826-4BD9365CB8A9}" dt="2023-12-07T02:49:35.960" v="9294"/>
          <ac:spMkLst>
            <pc:docMk/>
            <pc:sldMk cId="2623724387" sldId="2147472794"/>
            <ac:spMk id="29" creationId="{321C2952-E695-D75D-BEB3-DEBDFBB35361}"/>
          </ac:spMkLst>
        </pc:spChg>
        <pc:spChg chg="mod">
          <ac:chgData name="Sankalp Koripalli" userId="cb1c3908-49b1-4316-be7f-eb964e9f5c59" providerId="ADAL" clId="{EC56F874-EECA-FE4F-9826-4BD9365CB8A9}" dt="2023-12-07T02:54:54.216" v="9414" actId="1076"/>
          <ac:spMkLst>
            <pc:docMk/>
            <pc:sldMk cId="2623724387" sldId="2147472794"/>
            <ac:spMk id="30" creationId="{91CF0A2A-737E-0AAA-F2B4-EE9CE7EC2609}"/>
          </ac:spMkLst>
        </pc:spChg>
        <pc:spChg chg="mod">
          <ac:chgData name="Sankalp Koripalli" userId="cb1c3908-49b1-4316-be7f-eb964e9f5c59" providerId="ADAL" clId="{EC56F874-EECA-FE4F-9826-4BD9365CB8A9}" dt="2023-12-07T02:49:35.960" v="9294"/>
          <ac:spMkLst>
            <pc:docMk/>
            <pc:sldMk cId="2623724387" sldId="2147472794"/>
            <ac:spMk id="31" creationId="{45F30D95-D63A-E2A4-E21F-E655DC4E63AC}"/>
          </ac:spMkLst>
        </pc:spChg>
        <pc:spChg chg="mod">
          <ac:chgData name="Sankalp Koripalli" userId="cb1c3908-49b1-4316-be7f-eb964e9f5c59" providerId="ADAL" clId="{EC56F874-EECA-FE4F-9826-4BD9365CB8A9}" dt="2023-12-07T02:56:40.586" v="9545" actId="1076"/>
          <ac:spMkLst>
            <pc:docMk/>
            <pc:sldMk cId="2623724387" sldId="2147472794"/>
            <ac:spMk id="32" creationId="{34BC174B-D2F9-E678-2F3B-3D480178C9F1}"/>
          </ac:spMkLst>
        </pc:spChg>
        <pc:spChg chg="mod">
          <ac:chgData name="Sankalp Koripalli" userId="cb1c3908-49b1-4316-be7f-eb964e9f5c59" providerId="ADAL" clId="{EC56F874-EECA-FE4F-9826-4BD9365CB8A9}" dt="2023-12-07T02:49:35.960" v="9294"/>
          <ac:spMkLst>
            <pc:docMk/>
            <pc:sldMk cId="2623724387" sldId="2147472794"/>
            <ac:spMk id="33" creationId="{D0F32033-444C-23C1-0319-A413E1515ECB}"/>
          </ac:spMkLst>
        </pc:spChg>
        <pc:spChg chg="mod">
          <ac:chgData name="Sankalp Koripalli" userId="cb1c3908-49b1-4316-be7f-eb964e9f5c59" providerId="ADAL" clId="{EC56F874-EECA-FE4F-9826-4BD9365CB8A9}" dt="2023-12-07T02:49:35.960" v="9294"/>
          <ac:spMkLst>
            <pc:docMk/>
            <pc:sldMk cId="2623724387" sldId="2147472794"/>
            <ac:spMk id="34" creationId="{A3F1F5A2-DC77-C11F-1A14-72F972BE5E71}"/>
          </ac:spMkLst>
        </pc:spChg>
        <pc:spChg chg="mod">
          <ac:chgData name="Sankalp Koripalli" userId="cb1c3908-49b1-4316-be7f-eb964e9f5c59" providerId="ADAL" clId="{EC56F874-EECA-FE4F-9826-4BD9365CB8A9}" dt="2023-12-07T02:59:46.725" v="9622" actId="20577"/>
          <ac:spMkLst>
            <pc:docMk/>
            <pc:sldMk cId="2623724387" sldId="2147472794"/>
            <ac:spMk id="35" creationId="{639A8898-9CAE-2DF6-A844-C06D1B9EA232}"/>
          </ac:spMkLst>
        </pc:spChg>
        <pc:spChg chg="mod">
          <ac:chgData name="Sankalp Koripalli" userId="cb1c3908-49b1-4316-be7f-eb964e9f5c59" providerId="ADAL" clId="{EC56F874-EECA-FE4F-9826-4BD9365CB8A9}" dt="2023-12-07T02:49:35.960" v="9294"/>
          <ac:spMkLst>
            <pc:docMk/>
            <pc:sldMk cId="2623724387" sldId="2147472794"/>
            <ac:spMk id="36" creationId="{A99E96DF-AAEE-03AD-290A-C3E6EAF3182A}"/>
          </ac:spMkLst>
        </pc:spChg>
        <pc:spChg chg="mod">
          <ac:chgData name="Sankalp Koripalli" userId="cb1c3908-49b1-4316-be7f-eb964e9f5c59" providerId="ADAL" clId="{EC56F874-EECA-FE4F-9826-4BD9365CB8A9}" dt="2023-12-07T02:49:35.960" v="9294"/>
          <ac:spMkLst>
            <pc:docMk/>
            <pc:sldMk cId="2623724387" sldId="2147472794"/>
            <ac:spMk id="37" creationId="{1594D12D-688D-08C0-27DE-128B8D59245F}"/>
          </ac:spMkLst>
        </pc:spChg>
        <pc:spChg chg="add del mod">
          <ac:chgData name="Sankalp Koripalli" userId="cb1c3908-49b1-4316-be7f-eb964e9f5c59" providerId="ADAL" clId="{EC56F874-EECA-FE4F-9826-4BD9365CB8A9}" dt="2023-12-07T02:59:45.956" v="9621" actId="478"/>
          <ac:spMkLst>
            <pc:docMk/>
            <pc:sldMk cId="2623724387" sldId="2147472794"/>
            <ac:spMk id="38" creationId="{62ACBB7E-BC77-1E3E-2026-E2547FA75F0A}"/>
          </ac:spMkLst>
        </pc:spChg>
        <pc:spChg chg="add del mod">
          <ac:chgData name="Sankalp Koripalli" userId="cb1c3908-49b1-4316-be7f-eb964e9f5c59" providerId="ADAL" clId="{EC56F874-EECA-FE4F-9826-4BD9365CB8A9}" dt="2023-12-07T03:08:53.277" v="9662" actId="478"/>
          <ac:spMkLst>
            <pc:docMk/>
            <pc:sldMk cId="2623724387" sldId="2147472794"/>
            <ac:spMk id="42" creationId="{78FB8653-763F-A4CD-C35D-152A8A7A1FBF}"/>
          </ac:spMkLst>
        </pc:spChg>
        <pc:spChg chg="add mod">
          <ac:chgData name="Sankalp Koripalli" userId="cb1c3908-49b1-4316-be7f-eb964e9f5c59" providerId="ADAL" clId="{EC56F874-EECA-FE4F-9826-4BD9365CB8A9}" dt="2023-12-07T03:23:37.370" v="10301" actId="1076"/>
          <ac:spMkLst>
            <pc:docMk/>
            <pc:sldMk cId="2623724387" sldId="2147472794"/>
            <ac:spMk id="43" creationId="{BEA64533-A3CD-7224-C2B5-D8D38D3E5E12}"/>
          </ac:spMkLst>
        </pc:spChg>
        <pc:spChg chg="add mod">
          <ac:chgData name="Sankalp Koripalli" userId="cb1c3908-49b1-4316-be7f-eb964e9f5c59" providerId="ADAL" clId="{EC56F874-EECA-FE4F-9826-4BD9365CB8A9}" dt="2023-12-07T03:23:37.370" v="10301" actId="1076"/>
          <ac:spMkLst>
            <pc:docMk/>
            <pc:sldMk cId="2623724387" sldId="2147472794"/>
            <ac:spMk id="44" creationId="{84C76E19-0C64-2810-6545-3168124520F1}"/>
          </ac:spMkLst>
        </pc:spChg>
        <pc:spChg chg="add mod">
          <ac:chgData name="Sankalp Koripalli" userId="cb1c3908-49b1-4316-be7f-eb964e9f5c59" providerId="ADAL" clId="{EC56F874-EECA-FE4F-9826-4BD9365CB8A9}" dt="2023-12-07T03:23:37.370" v="10301" actId="1076"/>
          <ac:spMkLst>
            <pc:docMk/>
            <pc:sldMk cId="2623724387" sldId="2147472794"/>
            <ac:spMk id="45" creationId="{EBACAA44-33B6-6C32-8408-7AE8E08E7C1A}"/>
          </ac:spMkLst>
        </pc:spChg>
        <pc:spChg chg="add del mod">
          <ac:chgData name="Sankalp Koripalli" userId="cb1c3908-49b1-4316-be7f-eb964e9f5c59" providerId="ADAL" clId="{EC56F874-EECA-FE4F-9826-4BD9365CB8A9}" dt="2023-12-07T03:08:52.056" v="9661" actId="478"/>
          <ac:spMkLst>
            <pc:docMk/>
            <pc:sldMk cId="2623724387" sldId="2147472794"/>
            <ac:spMk id="46" creationId="{4458327B-81E6-BCFD-B8CC-79D101287EC0}"/>
          </ac:spMkLst>
        </pc:spChg>
        <pc:spChg chg="add mod">
          <ac:chgData name="Sankalp Koripalli" userId="cb1c3908-49b1-4316-be7f-eb964e9f5c59" providerId="ADAL" clId="{EC56F874-EECA-FE4F-9826-4BD9365CB8A9}" dt="2023-12-07T03:23:37.370" v="10301" actId="1076"/>
          <ac:spMkLst>
            <pc:docMk/>
            <pc:sldMk cId="2623724387" sldId="2147472794"/>
            <ac:spMk id="47" creationId="{2DF08E09-F82B-FA8B-6536-7A9A3C416F55}"/>
          </ac:spMkLst>
        </pc:spChg>
        <pc:spChg chg="add mod">
          <ac:chgData name="Sankalp Koripalli" userId="cb1c3908-49b1-4316-be7f-eb964e9f5c59" providerId="ADAL" clId="{EC56F874-EECA-FE4F-9826-4BD9365CB8A9}" dt="2023-12-07T03:23:37.370" v="10301" actId="1076"/>
          <ac:spMkLst>
            <pc:docMk/>
            <pc:sldMk cId="2623724387" sldId="2147472794"/>
            <ac:spMk id="48" creationId="{2CB6AFE5-DD85-DF56-1C2E-E609F68E7D5D}"/>
          </ac:spMkLst>
        </pc:spChg>
        <pc:spChg chg="add mod">
          <ac:chgData name="Sankalp Koripalli" userId="cb1c3908-49b1-4316-be7f-eb964e9f5c59" providerId="ADAL" clId="{EC56F874-EECA-FE4F-9826-4BD9365CB8A9}" dt="2023-12-07T03:23:37.370" v="10301" actId="1076"/>
          <ac:spMkLst>
            <pc:docMk/>
            <pc:sldMk cId="2623724387" sldId="2147472794"/>
            <ac:spMk id="49" creationId="{E0FC90B5-7288-3356-6F14-3188263995A3}"/>
          </ac:spMkLst>
        </pc:spChg>
        <pc:spChg chg="add del mod">
          <ac:chgData name="Sankalp Koripalli" userId="cb1c3908-49b1-4316-be7f-eb964e9f5c59" providerId="ADAL" clId="{EC56F874-EECA-FE4F-9826-4BD9365CB8A9}" dt="2023-12-07T03:05:53.955" v="9655" actId="478"/>
          <ac:spMkLst>
            <pc:docMk/>
            <pc:sldMk cId="2623724387" sldId="2147472794"/>
            <ac:spMk id="50" creationId="{1950DD68-1A03-9B68-A5FF-658A12FD649B}"/>
          </ac:spMkLst>
        </pc:spChg>
        <pc:spChg chg="add mod">
          <ac:chgData name="Sankalp Koripalli" userId="cb1c3908-49b1-4316-be7f-eb964e9f5c59" providerId="ADAL" clId="{EC56F874-EECA-FE4F-9826-4BD9365CB8A9}" dt="2023-12-07T04:33:03.628" v="12853" actId="20577"/>
          <ac:spMkLst>
            <pc:docMk/>
            <pc:sldMk cId="2623724387" sldId="2147472794"/>
            <ac:spMk id="51" creationId="{13CBE4C4-BED6-B81A-BEB8-100C1A14AEB3}"/>
          </ac:spMkLst>
        </pc:spChg>
        <pc:spChg chg="add mod">
          <ac:chgData name="Sankalp Koripalli" userId="cb1c3908-49b1-4316-be7f-eb964e9f5c59" providerId="ADAL" clId="{EC56F874-EECA-FE4F-9826-4BD9365CB8A9}" dt="2023-12-07T03:23:48.361" v="10304" actId="1076"/>
          <ac:spMkLst>
            <pc:docMk/>
            <pc:sldMk cId="2623724387" sldId="2147472794"/>
            <ac:spMk id="52" creationId="{549A316A-6AF9-366D-46C5-F6DBFB818152}"/>
          </ac:spMkLst>
        </pc:spChg>
        <pc:spChg chg="add mod">
          <ac:chgData name="Sankalp Koripalli" userId="cb1c3908-49b1-4316-be7f-eb964e9f5c59" providerId="ADAL" clId="{EC56F874-EECA-FE4F-9826-4BD9365CB8A9}" dt="2023-12-07T03:23:48.361" v="10304" actId="1076"/>
          <ac:spMkLst>
            <pc:docMk/>
            <pc:sldMk cId="2623724387" sldId="2147472794"/>
            <ac:spMk id="53" creationId="{5D9056AE-AF22-20D5-6E8D-882DD7D90E0D}"/>
          </ac:spMkLst>
        </pc:spChg>
        <pc:spChg chg="add mod">
          <ac:chgData name="Sankalp Koripalli" userId="cb1c3908-49b1-4316-be7f-eb964e9f5c59" providerId="ADAL" clId="{EC56F874-EECA-FE4F-9826-4BD9365CB8A9}" dt="2023-12-07T03:23:48.361" v="10304" actId="1076"/>
          <ac:spMkLst>
            <pc:docMk/>
            <pc:sldMk cId="2623724387" sldId="2147472794"/>
            <ac:spMk id="54" creationId="{D5439020-B849-20DD-526D-F4CD0C79C803}"/>
          </ac:spMkLst>
        </pc:spChg>
        <pc:spChg chg="add mod">
          <ac:chgData name="Sankalp Koripalli" userId="cb1c3908-49b1-4316-be7f-eb964e9f5c59" providerId="ADAL" clId="{EC56F874-EECA-FE4F-9826-4BD9365CB8A9}" dt="2023-12-07T03:23:37.370" v="10301" actId="1076"/>
          <ac:spMkLst>
            <pc:docMk/>
            <pc:sldMk cId="2623724387" sldId="2147472794"/>
            <ac:spMk id="55" creationId="{3F58EDCB-E6E9-1B0F-E8BD-F0A8710B0E5F}"/>
          </ac:spMkLst>
        </pc:spChg>
        <pc:spChg chg="add mod">
          <ac:chgData name="Sankalp Koripalli" userId="cb1c3908-49b1-4316-be7f-eb964e9f5c59" providerId="ADAL" clId="{EC56F874-EECA-FE4F-9826-4BD9365CB8A9}" dt="2023-12-07T03:23:37.370" v="10301" actId="1076"/>
          <ac:spMkLst>
            <pc:docMk/>
            <pc:sldMk cId="2623724387" sldId="2147472794"/>
            <ac:spMk id="56" creationId="{66E6A6CB-F43A-BD55-A00D-2C49E59E3D45}"/>
          </ac:spMkLst>
        </pc:spChg>
        <pc:spChg chg="add mod">
          <ac:chgData name="Sankalp Koripalli" userId="cb1c3908-49b1-4316-be7f-eb964e9f5c59" providerId="ADAL" clId="{EC56F874-EECA-FE4F-9826-4BD9365CB8A9}" dt="2023-12-07T04:32:28.361" v="12830" actId="113"/>
          <ac:spMkLst>
            <pc:docMk/>
            <pc:sldMk cId="2623724387" sldId="2147472794"/>
            <ac:spMk id="57" creationId="{29111D07-6B46-D50F-D950-1616A878A35E}"/>
          </ac:spMkLst>
        </pc:spChg>
        <pc:spChg chg="add mod">
          <ac:chgData name="Sankalp Koripalli" userId="cb1c3908-49b1-4316-be7f-eb964e9f5c59" providerId="ADAL" clId="{EC56F874-EECA-FE4F-9826-4BD9365CB8A9}" dt="2023-12-07T03:28:05.969" v="10680" actId="1076"/>
          <ac:spMkLst>
            <pc:docMk/>
            <pc:sldMk cId="2623724387" sldId="2147472794"/>
            <ac:spMk id="58" creationId="{A39E1A5B-0541-67B4-65DA-B4F05EB2DE5F}"/>
          </ac:spMkLst>
        </pc:spChg>
        <pc:spChg chg="add del mod">
          <ac:chgData name="Sankalp Koripalli" userId="cb1c3908-49b1-4316-be7f-eb964e9f5c59" providerId="ADAL" clId="{EC56F874-EECA-FE4F-9826-4BD9365CB8A9}" dt="2023-12-07T03:21:54.584" v="10285"/>
          <ac:spMkLst>
            <pc:docMk/>
            <pc:sldMk cId="2623724387" sldId="2147472794"/>
            <ac:spMk id="59" creationId="{3AC7E6DE-B31C-AD3F-A1F0-02AD53996948}"/>
          </ac:spMkLst>
        </pc:spChg>
        <pc:spChg chg="add del mod">
          <ac:chgData name="Sankalp Koripalli" userId="cb1c3908-49b1-4316-be7f-eb964e9f5c59" providerId="ADAL" clId="{EC56F874-EECA-FE4F-9826-4BD9365CB8A9}" dt="2023-12-07T18:57:17.494" v="13121" actId="478"/>
          <ac:spMkLst>
            <pc:docMk/>
            <pc:sldMk cId="2623724387" sldId="2147472794"/>
            <ac:spMk id="64" creationId="{65A2300C-C6BE-6FF1-9D0C-20374D8E528F}"/>
          </ac:spMkLst>
        </pc:spChg>
        <pc:grpChg chg="add del mod">
          <ac:chgData name="Sankalp Koripalli" userId="cb1c3908-49b1-4316-be7f-eb964e9f5c59" providerId="ADAL" clId="{EC56F874-EECA-FE4F-9826-4BD9365CB8A9}" dt="2023-12-07T02:59:47.848" v="9623" actId="478"/>
          <ac:grpSpMkLst>
            <pc:docMk/>
            <pc:sldMk cId="2623724387" sldId="2147472794"/>
            <ac:grpSpMk id="26" creationId="{74DD4931-0B19-6FD4-A867-35C3FD2382A8}"/>
          </ac:grpSpMkLst>
        </pc:grpChg>
        <pc:picChg chg="add mod">
          <ac:chgData name="Sankalp Koripalli" userId="cb1c3908-49b1-4316-be7f-eb964e9f5c59" providerId="ADAL" clId="{EC56F874-EECA-FE4F-9826-4BD9365CB8A9}" dt="2023-12-07T03:23:37.370" v="10301" actId="1076"/>
          <ac:picMkLst>
            <pc:docMk/>
            <pc:sldMk cId="2623724387" sldId="2147472794"/>
            <ac:picMk id="39" creationId="{C5692616-B59D-B0CD-263F-6EE81493C18E}"/>
          </ac:picMkLst>
        </pc:picChg>
        <pc:picChg chg="add mod">
          <ac:chgData name="Sankalp Koripalli" userId="cb1c3908-49b1-4316-be7f-eb964e9f5c59" providerId="ADAL" clId="{EC56F874-EECA-FE4F-9826-4BD9365CB8A9}" dt="2023-12-07T03:23:37.370" v="10301" actId="1076"/>
          <ac:picMkLst>
            <pc:docMk/>
            <pc:sldMk cId="2623724387" sldId="2147472794"/>
            <ac:picMk id="40" creationId="{A10AFD6A-AF22-DD2F-EEC7-FE37095258F3}"/>
          </ac:picMkLst>
        </pc:picChg>
        <pc:picChg chg="add mod">
          <ac:chgData name="Sankalp Koripalli" userId="cb1c3908-49b1-4316-be7f-eb964e9f5c59" providerId="ADAL" clId="{EC56F874-EECA-FE4F-9826-4BD9365CB8A9}" dt="2023-12-07T03:23:48.361" v="10304" actId="1076"/>
          <ac:picMkLst>
            <pc:docMk/>
            <pc:sldMk cId="2623724387" sldId="2147472794"/>
            <ac:picMk id="41" creationId="{4221DFA8-353C-68E5-110E-ADA9E4768DCC}"/>
          </ac:picMkLst>
        </pc:picChg>
        <pc:picChg chg="add mod">
          <ac:chgData name="Sankalp Koripalli" userId="cb1c3908-49b1-4316-be7f-eb964e9f5c59" providerId="ADAL" clId="{EC56F874-EECA-FE4F-9826-4BD9365CB8A9}" dt="2023-12-07T18:57:21.832" v="13123" actId="1076"/>
          <ac:picMkLst>
            <pc:docMk/>
            <pc:sldMk cId="2623724387" sldId="2147472794"/>
            <ac:picMk id="61" creationId="{3CD5B9AC-7D29-50EE-2B98-7126FDE43047}"/>
          </ac:picMkLst>
        </pc:picChg>
        <pc:picChg chg="add mod">
          <ac:chgData name="Sankalp Koripalli" userId="cb1c3908-49b1-4316-be7f-eb964e9f5c59" providerId="ADAL" clId="{EC56F874-EECA-FE4F-9826-4BD9365CB8A9}" dt="2023-12-07T18:57:27.838" v="13124" actId="1076"/>
          <ac:picMkLst>
            <pc:docMk/>
            <pc:sldMk cId="2623724387" sldId="2147472794"/>
            <ac:picMk id="63" creationId="{8D8A1675-652A-C040-1763-8C720F3D3755}"/>
          </ac:picMkLst>
        </pc:picChg>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19:00:29.567" v="13183"/>
              <pc2:cmMkLst xmlns:pc2="http://schemas.microsoft.com/office/powerpoint/2019/9/main/command">
                <pc:docMk/>
                <pc:sldMk cId="2623724387" sldId="2147472794"/>
                <pc2:cmMk id="{6BD47A25-D548-C446-B7FB-53B84CEE800E}"/>
              </pc2:cmMkLst>
            </pc226:cmChg>
            <pc226:cmChg xmlns:pc226="http://schemas.microsoft.com/office/powerpoint/2022/06/main/command" chg="mod">
              <pc226:chgData name="Sankalp Koripalli" userId="cb1c3908-49b1-4316-be7f-eb964e9f5c59" providerId="ADAL" clId="{EC56F874-EECA-FE4F-9826-4BD9365CB8A9}" dt="2023-12-07T18:56:52.782" v="13120"/>
              <pc2:cmMkLst xmlns:pc2="http://schemas.microsoft.com/office/powerpoint/2019/9/main/command">
                <pc:docMk/>
                <pc:sldMk cId="2623724387" sldId="2147472794"/>
                <pc2:cmMk id="{6FA092B3-CE16-1E4D-B00C-81207F05B08F}"/>
              </pc2:cmMkLst>
            </pc226:cmChg>
            <pc226:cmChg xmlns:pc226="http://schemas.microsoft.com/office/powerpoint/2022/06/main/command" chg="mod">
              <pc226:chgData name="Sankalp Koripalli" userId="cb1c3908-49b1-4316-be7f-eb964e9f5c59" providerId="ADAL" clId="{EC56F874-EECA-FE4F-9826-4BD9365CB8A9}" dt="2023-12-07T18:53:44.745" v="13036"/>
              <pc2:cmMkLst xmlns:pc2="http://schemas.microsoft.com/office/powerpoint/2019/9/main/command">
                <pc:docMk/>
                <pc:sldMk cId="2623724387" sldId="2147472794"/>
                <pc2:cmMk id="{9B80F6D2-474A-4347-9466-781206FF8A20}"/>
              </pc2:cmMkLst>
            </pc226:cmChg>
            <pc226:cmChg xmlns:pc226="http://schemas.microsoft.com/office/powerpoint/2022/06/main/command" chg="mod">
              <pc226:chgData name="Sankalp Koripalli" userId="cb1c3908-49b1-4316-be7f-eb964e9f5c59" providerId="ADAL" clId="{EC56F874-EECA-FE4F-9826-4BD9365CB8A9}" dt="2023-12-07T19:00:24.480" v="13182"/>
              <pc2:cmMkLst xmlns:pc2="http://schemas.microsoft.com/office/powerpoint/2019/9/main/command">
                <pc:docMk/>
                <pc:sldMk cId="2623724387" sldId="2147472794"/>
                <pc2:cmMk id="{7234D4EB-F688-3B41-970A-274E4D71D4C3}"/>
              </pc2:cmMkLst>
            </pc226:cmChg>
          </p:ext>
        </pc:extLst>
      </pc:sldChg>
      <pc:sldChg chg="new del">
        <pc:chgData name="Sankalp Koripalli" userId="cb1c3908-49b1-4316-be7f-eb964e9f5c59" providerId="ADAL" clId="{EC56F874-EECA-FE4F-9826-4BD9365CB8A9}" dt="2023-12-07T00:16:19.032" v="7802" actId="2696"/>
        <pc:sldMkLst>
          <pc:docMk/>
          <pc:sldMk cId="1068843733" sldId="2147472796"/>
        </pc:sldMkLst>
      </pc:sldChg>
      <pc:sldChg chg="addSp delSp modSp new mod">
        <pc:chgData name="Sankalp Koripalli" userId="cb1c3908-49b1-4316-be7f-eb964e9f5c59" providerId="ADAL" clId="{EC56F874-EECA-FE4F-9826-4BD9365CB8A9}" dt="2023-12-07T19:01:01.716" v="13199" actId="20577"/>
        <pc:sldMkLst>
          <pc:docMk/>
          <pc:sldMk cId="2469334632" sldId="2147472796"/>
        </pc:sldMkLst>
        <pc:spChg chg="mod">
          <ac:chgData name="Sankalp Koripalli" userId="cb1c3908-49b1-4316-be7f-eb964e9f5c59" providerId="ADAL" clId="{EC56F874-EECA-FE4F-9826-4BD9365CB8A9}" dt="2023-12-07T19:01:01.716" v="13199" actId="20577"/>
          <ac:spMkLst>
            <pc:docMk/>
            <pc:sldMk cId="2469334632" sldId="2147472796"/>
            <ac:spMk id="2" creationId="{6A30084E-3A64-1F7F-8977-7DBB359534B0}"/>
          </ac:spMkLst>
        </pc:spChg>
        <pc:spChg chg="add mod">
          <ac:chgData name="Sankalp Koripalli" userId="cb1c3908-49b1-4316-be7f-eb964e9f5c59" providerId="ADAL" clId="{EC56F874-EECA-FE4F-9826-4BD9365CB8A9}" dt="2023-12-07T01:51:49.619" v="9216" actId="404"/>
          <ac:spMkLst>
            <pc:docMk/>
            <pc:sldMk cId="2469334632" sldId="2147472796"/>
            <ac:spMk id="10" creationId="{C6FCEBA1-BE7A-3989-8DA1-502C1C9BA076}"/>
          </ac:spMkLst>
        </pc:spChg>
        <pc:picChg chg="add mod">
          <ac:chgData name="Sankalp Koripalli" userId="cb1c3908-49b1-4316-be7f-eb964e9f5c59" providerId="ADAL" clId="{EC56F874-EECA-FE4F-9826-4BD9365CB8A9}" dt="2023-12-07T01:51:44.124" v="9214" actId="1076"/>
          <ac:picMkLst>
            <pc:docMk/>
            <pc:sldMk cId="2469334632" sldId="2147472796"/>
            <ac:picMk id="5" creationId="{6AE3CA6F-F2B6-445D-F6D6-75BA56CED436}"/>
          </ac:picMkLst>
        </pc:picChg>
        <pc:picChg chg="add del mod">
          <ac:chgData name="Sankalp Koripalli" userId="cb1c3908-49b1-4316-be7f-eb964e9f5c59" providerId="ADAL" clId="{EC56F874-EECA-FE4F-9826-4BD9365CB8A9}" dt="2023-12-07T00:46:16.769" v="7890" actId="478"/>
          <ac:picMkLst>
            <pc:docMk/>
            <pc:sldMk cId="2469334632" sldId="2147472796"/>
            <ac:picMk id="7" creationId="{07B2DB1E-A3FB-0233-D6AD-3BE47F441319}"/>
          </ac:picMkLst>
        </pc:picChg>
        <pc:picChg chg="add mod">
          <ac:chgData name="Sankalp Koripalli" userId="cb1c3908-49b1-4316-be7f-eb964e9f5c59" providerId="ADAL" clId="{EC56F874-EECA-FE4F-9826-4BD9365CB8A9}" dt="2023-12-07T01:51:44.124" v="9214" actId="1076"/>
          <ac:picMkLst>
            <pc:docMk/>
            <pc:sldMk cId="2469334632" sldId="2147472796"/>
            <ac:picMk id="9" creationId="{79BAD5B7-E00E-A87E-124A-DB95BCBDCF8C}"/>
          </ac:picMkLst>
        </pc:picChg>
      </pc:sldChg>
      <pc:sldChg chg="delSp modSp add mod">
        <pc:chgData name="Sankalp Koripalli" userId="cb1c3908-49b1-4316-be7f-eb964e9f5c59" providerId="ADAL" clId="{EC56F874-EECA-FE4F-9826-4BD9365CB8A9}" dt="2023-12-07T19:01:10.183" v="13213" actId="20577"/>
        <pc:sldMkLst>
          <pc:docMk/>
          <pc:sldMk cId="1596745491" sldId="2147472797"/>
        </pc:sldMkLst>
        <pc:spChg chg="mod">
          <ac:chgData name="Sankalp Koripalli" userId="cb1c3908-49b1-4316-be7f-eb964e9f5c59" providerId="ADAL" clId="{EC56F874-EECA-FE4F-9826-4BD9365CB8A9}" dt="2023-12-07T19:01:10.183" v="13213" actId="20577"/>
          <ac:spMkLst>
            <pc:docMk/>
            <pc:sldMk cId="1596745491" sldId="2147472797"/>
            <ac:spMk id="2" creationId="{6A30084E-3A64-1F7F-8977-7DBB359534B0}"/>
          </ac:spMkLst>
        </pc:spChg>
        <pc:picChg chg="del">
          <ac:chgData name="Sankalp Koripalli" userId="cb1c3908-49b1-4316-be7f-eb964e9f5c59" providerId="ADAL" clId="{EC56F874-EECA-FE4F-9826-4BD9365CB8A9}" dt="2023-12-07T00:46:15.258" v="7889" actId="478"/>
          <ac:picMkLst>
            <pc:docMk/>
            <pc:sldMk cId="1596745491" sldId="2147472797"/>
            <ac:picMk id="5" creationId="{6AE3CA6F-F2B6-445D-F6D6-75BA56CED436}"/>
          </ac:picMkLst>
        </pc:picChg>
        <pc:picChg chg="mod">
          <ac:chgData name="Sankalp Koripalli" userId="cb1c3908-49b1-4316-be7f-eb964e9f5c59" providerId="ADAL" clId="{EC56F874-EECA-FE4F-9826-4BD9365CB8A9}" dt="2023-12-07T01:52:02.983" v="9219" actId="1076"/>
          <ac:picMkLst>
            <pc:docMk/>
            <pc:sldMk cId="1596745491" sldId="2147472797"/>
            <ac:picMk id="7" creationId="{07B2DB1E-A3FB-0233-D6AD-3BE47F441319}"/>
          </ac:picMkLst>
        </pc:picChg>
      </pc:sldChg>
      <pc:sldChg chg="add del">
        <pc:chgData name="Sankalp Koripalli" userId="cb1c3908-49b1-4316-be7f-eb964e9f5c59" providerId="ADAL" clId="{EC56F874-EECA-FE4F-9826-4BD9365CB8A9}" dt="2023-12-07T00:45:45.059" v="7882" actId="2696"/>
        <pc:sldMkLst>
          <pc:docMk/>
          <pc:sldMk cId="1605669953" sldId="2147472797"/>
        </pc:sldMkLst>
      </pc:sldChg>
      <pc:sldChg chg="addSp delSp modSp new mod modCm">
        <pc:chgData name="Sankalp Koripalli" userId="cb1c3908-49b1-4316-be7f-eb964e9f5c59" providerId="ADAL" clId="{EC56F874-EECA-FE4F-9826-4BD9365CB8A9}" dt="2023-12-07T18:53:05.294" v="13020"/>
        <pc:sldMkLst>
          <pc:docMk/>
          <pc:sldMk cId="4108433943" sldId="2147472798"/>
        </pc:sldMkLst>
        <pc:spChg chg="mod">
          <ac:chgData name="Sankalp Koripalli" userId="cb1c3908-49b1-4316-be7f-eb964e9f5c59" providerId="ADAL" clId="{EC56F874-EECA-FE4F-9826-4BD9365CB8A9}" dt="2023-12-07T01:18:58.868" v="8010" actId="1076"/>
          <ac:spMkLst>
            <pc:docMk/>
            <pc:sldMk cId="4108433943" sldId="2147472798"/>
            <ac:spMk id="2" creationId="{8D3C8856-4C12-9AC7-91AE-15AFCE52255F}"/>
          </ac:spMkLst>
        </pc:spChg>
        <pc:spChg chg="add mod">
          <ac:chgData name="Sankalp Koripalli" userId="cb1c3908-49b1-4316-be7f-eb964e9f5c59" providerId="ADAL" clId="{EC56F874-EECA-FE4F-9826-4BD9365CB8A9}" dt="2023-12-07T01:43:13.400" v="8309" actId="1076"/>
          <ac:spMkLst>
            <pc:docMk/>
            <pc:sldMk cId="4108433943" sldId="2147472798"/>
            <ac:spMk id="4" creationId="{339FE7F5-E6A7-F7F0-4802-E17EC7FF3DC3}"/>
          </ac:spMkLst>
        </pc:spChg>
        <pc:spChg chg="add mod">
          <ac:chgData name="Sankalp Koripalli" userId="cb1c3908-49b1-4316-be7f-eb964e9f5c59" providerId="ADAL" clId="{EC56F874-EECA-FE4F-9826-4BD9365CB8A9}" dt="2023-12-07T01:43:13.400" v="8309" actId="1076"/>
          <ac:spMkLst>
            <pc:docMk/>
            <pc:sldMk cId="4108433943" sldId="2147472798"/>
            <ac:spMk id="5" creationId="{F1390BAA-2F7F-21EC-2084-D6FCAD1DE7FE}"/>
          </ac:spMkLst>
        </pc:spChg>
        <pc:spChg chg="add mod">
          <ac:chgData name="Sankalp Koripalli" userId="cb1c3908-49b1-4316-be7f-eb964e9f5c59" providerId="ADAL" clId="{EC56F874-EECA-FE4F-9826-4BD9365CB8A9}" dt="2023-12-07T01:43:26.955" v="8312" actId="1076"/>
          <ac:spMkLst>
            <pc:docMk/>
            <pc:sldMk cId="4108433943" sldId="2147472798"/>
            <ac:spMk id="6" creationId="{F75F6435-5633-6087-9624-6876EFF76E69}"/>
          </ac:spMkLst>
        </pc:spChg>
        <pc:spChg chg="mod">
          <ac:chgData name="Sankalp Koripalli" userId="cb1c3908-49b1-4316-be7f-eb964e9f5c59" providerId="ADAL" clId="{EC56F874-EECA-FE4F-9826-4BD9365CB8A9}" dt="2023-12-07T01:16:11.145" v="7978"/>
          <ac:spMkLst>
            <pc:docMk/>
            <pc:sldMk cId="4108433943" sldId="2147472798"/>
            <ac:spMk id="10" creationId="{CD56DF0C-BED5-B945-371F-4600463A1B4D}"/>
          </ac:spMkLst>
        </pc:spChg>
        <pc:spChg chg="mod">
          <ac:chgData name="Sankalp Koripalli" userId="cb1c3908-49b1-4316-be7f-eb964e9f5c59" providerId="ADAL" clId="{EC56F874-EECA-FE4F-9826-4BD9365CB8A9}" dt="2023-12-07T01:16:11.145" v="7978"/>
          <ac:spMkLst>
            <pc:docMk/>
            <pc:sldMk cId="4108433943" sldId="2147472798"/>
            <ac:spMk id="11" creationId="{43E42FED-093F-3A01-8542-789504836515}"/>
          </ac:spMkLst>
        </pc:spChg>
        <pc:spChg chg="mod">
          <ac:chgData name="Sankalp Koripalli" userId="cb1c3908-49b1-4316-be7f-eb964e9f5c59" providerId="ADAL" clId="{EC56F874-EECA-FE4F-9826-4BD9365CB8A9}" dt="2023-12-07T01:16:11.145" v="7978"/>
          <ac:spMkLst>
            <pc:docMk/>
            <pc:sldMk cId="4108433943" sldId="2147472798"/>
            <ac:spMk id="13" creationId="{4E9B8902-5147-E2E0-D6B0-02DF2C1D9B61}"/>
          </ac:spMkLst>
        </pc:spChg>
        <pc:spChg chg="mod">
          <ac:chgData name="Sankalp Koripalli" userId="cb1c3908-49b1-4316-be7f-eb964e9f5c59" providerId="ADAL" clId="{EC56F874-EECA-FE4F-9826-4BD9365CB8A9}" dt="2023-12-07T01:16:11.145" v="7978"/>
          <ac:spMkLst>
            <pc:docMk/>
            <pc:sldMk cId="4108433943" sldId="2147472798"/>
            <ac:spMk id="14" creationId="{3DBB2514-8EB9-3CA2-B75B-C08BAE6018E8}"/>
          </ac:spMkLst>
        </pc:spChg>
        <pc:spChg chg="add del mod">
          <ac:chgData name="Sankalp Koripalli" userId="cb1c3908-49b1-4316-be7f-eb964e9f5c59" providerId="ADAL" clId="{EC56F874-EECA-FE4F-9826-4BD9365CB8A9}" dt="2023-12-07T18:43:15.725" v="13011" actId="478"/>
          <ac:spMkLst>
            <pc:docMk/>
            <pc:sldMk cId="4108433943" sldId="2147472798"/>
            <ac:spMk id="15" creationId="{AD420695-14FF-7D22-FFD0-FEDA85CC496A}"/>
          </ac:spMkLst>
        </pc:spChg>
        <pc:spChg chg="add del mod">
          <ac:chgData name="Sankalp Koripalli" userId="cb1c3908-49b1-4316-be7f-eb964e9f5c59" providerId="ADAL" clId="{EC56F874-EECA-FE4F-9826-4BD9365CB8A9}" dt="2023-12-07T18:43:18.476" v="13013" actId="478"/>
          <ac:spMkLst>
            <pc:docMk/>
            <pc:sldMk cId="4108433943" sldId="2147472798"/>
            <ac:spMk id="16" creationId="{452307CD-4C00-6796-CDD5-0172B8610DDC}"/>
          </ac:spMkLst>
        </pc:spChg>
        <pc:spChg chg="add mod">
          <ac:chgData name="Sankalp Koripalli" userId="cb1c3908-49b1-4316-be7f-eb964e9f5c59" providerId="ADAL" clId="{EC56F874-EECA-FE4F-9826-4BD9365CB8A9}" dt="2023-12-07T01:47:12.431" v="8604" actId="1076"/>
          <ac:spMkLst>
            <pc:docMk/>
            <pc:sldMk cId="4108433943" sldId="2147472798"/>
            <ac:spMk id="17" creationId="{E5ED6F38-3E11-7647-ACDE-4637C1F06BA5}"/>
          </ac:spMkLst>
        </pc:spChg>
        <pc:spChg chg="add mod">
          <ac:chgData name="Sankalp Koripalli" userId="cb1c3908-49b1-4316-be7f-eb964e9f5c59" providerId="ADAL" clId="{EC56F874-EECA-FE4F-9826-4BD9365CB8A9}" dt="2023-12-07T01:56:13.848" v="9284" actId="1076"/>
          <ac:spMkLst>
            <pc:docMk/>
            <pc:sldMk cId="4108433943" sldId="2147472798"/>
            <ac:spMk id="24" creationId="{3814BD57-4997-8FC1-828A-2CB703909022}"/>
          </ac:spMkLst>
        </pc:spChg>
        <pc:spChg chg="add mod">
          <ac:chgData name="Sankalp Koripalli" userId="cb1c3908-49b1-4316-be7f-eb964e9f5c59" providerId="ADAL" clId="{EC56F874-EECA-FE4F-9826-4BD9365CB8A9}" dt="2023-12-07T01:56:38.529" v="9288" actId="1076"/>
          <ac:spMkLst>
            <pc:docMk/>
            <pc:sldMk cId="4108433943" sldId="2147472798"/>
            <ac:spMk id="25" creationId="{83CF7E31-9796-2073-645C-7DD05A62C442}"/>
          </ac:spMkLst>
        </pc:spChg>
        <pc:spChg chg="add del mod">
          <ac:chgData name="Sankalp Koripalli" userId="cb1c3908-49b1-4316-be7f-eb964e9f5c59" providerId="ADAL" clId="{EC56F874-EECA-FE4F-9826-4BD9365CB8A9}" dt="2023-12-07T01:26:19.138" v="8081" actId="478"/>
          <ac:spMkLst>
            <pc:docMk/>
            <pc:sldMk cId="4108433943" sldId="2147472798"/>
            <ac:spMk id="29" creationId="{6D11FCAC-7B22-0C5F-5188-758DCAF5BDC8}"/>
          </ac:spMkLst>
        </pc:spChg>
        <pc:spChg chg="add del mod">
          <ac:chgData name="Sankalp Koripalli" userId="cb1c3908-49b1-4316-be7f-eb964e9f5c59" providerId="ADAL" clId="{EC56F874-EECA-FE4F-9826-4BD9365CB8A9}" dt="2023-12-07T01:29:16.673" v="8163"/>
          <ac:spMkLst>
            <pc:docMk/>
            <pc:sldMk cId="4108433943" sldId="2147472798"/>
            <ac:spMk id="30" creationId="{2B13750A-71EF-BA04-96D4-B681092E0E67}"/>
          </ac:spMkLst>
        </pc:spChg>
        <pc:spChg chg="add del mod">
          <ac:chgData name="Sankalp Koripalli" userId="cb1c3908-49b1-4316-be7f-eb964e9f5c59" providerId="ADAL" clId="{EC56F874-EECA-FE4F-9826-4BD9365CB8A9}" dt="2023-12-07T01:36:10.582" v="8243" actId="478"/>
          <ac:spMkLst>
            <pc:docMk/>
            <pc:sldMk cId="4108433943" sldId="2147472798"/>
            <ac:spMk id="31" creationId="{783E751C-C78E-08CE-DBC7-349965E1ADA6}"/>
          </ac:spMkLst>
        </pc:spChg>
        <pc:spChg chg="add mod">
          <ac:chgData name="Sankalp Koripalli" userId="cb1c3908-49b1-4316-be7f-eb964e9f5c59" providerId="ADAL" clId="{EC56F874-EECA-FE4F-9826-4BD9365CB8A9}" dt="2023-12-07T01:43:13.400" v="8309" actId="1076"/>
          <ac:spMkLst>
            <pc:docMk/>
            <pc:sldMk cId="4108433943" sldId="2147472798"/>
            <ac:spMk id="32" creationId="{DB72169F-5D47-9B3D-8E66-E251007D12E3}"/>
          </ac:spMkLst>
        </pc:spChg>
        <pc:spChg chg="add mod">
          <ac:chgData name="Sankalp Koripalli" userId="cb1c3908-49b1-4316-be7f-eb964e9f5c59" providerId="ADAL" clId="{EC56F874-EECA-FE4F-9826-4BD9365CB8A9}" dt="2023-12-07T01:43:13.400" v="8309" actId="1076"/>
          <ac:spMkLst>
            <pc:docMk/>
            <pc:sldMk cId="4108433943" sldId="2147472798"/>
            <ac:spMk id="33" creationId="{17BB5D83-1533-EA2B-F148-D42D8A460D15}"/>
          </ac:spMkLst>
        </pc:spChg>
        <pc:spChg chg="add mod">
          <ac:chgData name="Sankalp Koripalli" userId="cb1c3908-49b1-4316-be7f-eb964e9f5c59" providerId="ADAL" clId="{EC56F874-EECA-FE4F-9826-4BD9365CB8A9}" dt="2023-12-07T01:43:13.400" v="8309" actId="1076"/>
          <ac:spMkLst>
            <pc:docMk/>
            <pc:sldMk cId="4108433943" sldId="2147472798"/>
            <ac:spMk id="34" creationId="{A2048AA3-B104-34E0-22A6-687C53BD8134}"/>
          </ac:spMkLst>
        </pc:spChg>
        <pc:spChg chg="add mod">
          <ac:chgData name="Sankalp Koripalli" userId="cb1c3908-49b1-4316-be7f-eb964e9f5c59" providerId="ADAL" clId="{EC56F874-EECA-FE4F-9826-4BD9365CB8A9}" dt="2023-12-07T01:43:13.400" v="8309" actId="1076"/>
          <ac:spMkLst>
            <pc:docMk/>
            <pc:sldMk cId="4108433943" sldId="2147472798"/>
            <ac:spMk id="35" creationId="{4085272C-D0F5-CC7F-F740-4D3040A77195}"/>
          </ac:spMkLst>
        </pc:spChg>
        <pc:spChg chg="add mod">
          <ac:chgData name="Sankalp Koripalli" userId="cb1c3908-49b1-4316-be7f-eb964e9f5c59" providerId="ADAL" clId="{EC56F874-EECA-FE4F-9826-4BD9365CB8A9}" dt="2023-12-07T01:43:13.400" v="8309" actId="1076"/>
          <ac:spMkLst>
            <pc:docMk/>
            <pc:sldMk cId="4108433943" sldId="2147472798"/>
            <ac:spMk id="36" creationId="{70E0CA2E-BC51-F74B-B8C8-B3B019D13D9B}"/>
          </ac:spMkLst>
        </pc:spChg>
        <pc:spChg chg="add mod">
          <ac:chgData name="Sankalp Koripalli" userId="cb1c3908-49b1-4316-be7f-eb964e9f5c59" providerId="ADAL" clId="{EC56F874-EECA-FE4F-9826-4BD9365CB8A9}" dt="2023-12-07T01:43:13.400" v="8309" actId="1076"/>
          <ac:spMkLst>
            <pc:docMk/>
            <pc:sldMk cId="4108433943" sldId="2147472798"/>
            <ac:spMk id="37" creationId="{3757E34E-DE44-C349-5231-F5FA24C42B6A}"/>
          </ac:spMkLst>
        </pc:spChg>
        <pc:spChg chg="add mod">
          <ac:chgData name="Sankalp Koripalli" userId="cb1c3908-49b1-4316-be7f-eb964e9f5c59" providerId="ADAL" clId="{EC56F874-EECA-FE4F-9826-4BD9365CB8A9}" dt="2023-12-07T01:43:13.400" v="8309" actId="1076"/>
          <ac:spMkLst>
            <pc:docMk/>
            <pc:sldMk cId="4108433943" sldId="2147472798"/>
            <ac:spMk id="38" creationId="{883F99AF-F712-5261-41E4-C7181F7CEBF7}"/>
          </ac:spMkLst>
        </pc:spChg>
        <pc:spChg chg="add mod">
          <ac:chgData name="Sankalp Koripalli" userId="cb1c3908-49b1-4316-be7f-eb964e9f5c59" providerId="ADAL" clId="{EC56F874-EECA-FE4F-9826-4BD9365CB8A9}" dt="2023-12-07T02:28:02.935" v="9293" actId="113"/>
          <ac:spMkLst>
            <pc:docMk/>
            <pc:sldMk cId="4108433943" sldId="2147472798"/>
            <ac:spMk id="39" creationId="{1544F171-C279-7FB9-070F-1A0188400E78}"/>
          </ac:spMkLst>
        </pc:spChg>
        <pc:spChg chg="add mod">
          <ac:chgData name="Sankalp Koripalli" userId="cb1c3908-49b1-4316-be7f-eb964e9f5c59" providerId="ADAL" clId="{EC56F874-EECA-FE4F-9826-4BD9365CB8A9}" dt="2023-12-07T01:43:13.400" v="8309" actId="1076"/>
          <ac:spMkLst>
            <pc:docMk/>
            <pc:sldMk cId="4108433943" sldId="2147472798"/>
            <ac:spMk id="40" creationId="{FB3BD4CA-638B-63AE-8738-F1CF17A48664}"/>
          </ac:spMkLst>
        </pc:spChg>
        <pc:spChg chg="add mod">
          <ac:chgData name="Sankalp Koripalli" userId="cb1c3908-49b1-4316-be7f-eb964e9f5c59" providerId="ADAL" clId="{EC56F874-EECA-FE4F-9826-4BD9365CB8A9}" dt="2023-12-07T01:44:38.341" v="8399" actId="113"/>
          <ac:spMkLst>
            <pc:docMk/>
            <pc:sldMk cId="4108433943" sldId="2147472798"/>
            <ac:spMk id="41" creationId="{BBDC07B7-47DB-4029-5916-F7AAF754D995}"/>
          </ac:spMkLst>
        </pc:spChg>
        <pc:spChg chg="add del mod">
          <ac:chgData name="Sankalp Koripalli" userId="cb1c3908-49b1-4316-be7f-eb964e9f5c59" providerId="ADAL" clId="{EC56F874-EECA-FE4F-9826-4BD9365CB8A9}" dt="2023-12-07T01:34:10.674" v="8221" actId="478"/>
          <ac:spMkLst>
            <pc:docMk/>
            <pc:sldMk cId="4108433943" sldId="2147472798"/>
            <ac:spMk id="42" creationId="{062137A0-C67D-4B1C-E651-3260A206B70A}"/>
          </ac:spMkLst>
        </pc:spChg>
        <pc:spChg chg="add del mod">
          <ac:chgData name="Sankalp Koripalli" userId="cb1c3908-49b1-4316-be7f-eb964e9f5c59" providerId="ADAL" clId="{EC56F874-EECA-FE4F-9826-4BD9365CB8A9}" dt="2023-12-07T01:34:10.674" v="8221" actId="478"/>
          <ac:spMkLst>
            <pc:docMk/>
            <pc:sldMk cId="4108433943" sldId="2147472798"/>
            <ac:spMk id="43" creationId="{15DDC9C2-AA8C-1B51-C656-5FE11B06F591}"/>
          </ac:spMkLst>
        </pc:spChg>
        <pc:spChg chg="add del mod">
          <ac:chgData name="Sankalp Koripalli" userId="cb1c3908-49b1-4316-be7f-eb964e9f5c59" providerId="ADAL" clId="{EC56F874-EECA-FE4F-9826-4BD9365CB8A9}" dt="2023-12-07T01:34:10.674" v="8221" actId="478"/>
          <ac:spMkLst>
            <pc:docMk/>
            <pc:sldMk cId="4108433943" sldId="2147472798"/>
            <ac:spMk id="44" creationId="{2C515D0E-823F-37BC-538B-58CE21B81E75}"/>
          </ac:spMkLst>
        </pc:spChg>
        <pc:spChg chg="add del mod">
          <ac:chgData name="Sankalp Koripalli" userId="cb1c3908-49b1-4316-be7f-eb964e9f5c59" providerId="ADAL" clId="{EC56F874-EECA-FE4F-9826-4BD9365CB8A9}" dt="2023-12-07T01:32:25.961" v="8189" actId="478"/>
          <ac:spMkLst>
            <pc:docMk/>
            <pc:sldMk cId="4108433943" sldId="2147472798"/>
            <ac:spMk id="45" creationId="{5EFBC1AD-6434-0271-3084-B94FC7C8EDC7}"/>
          </ac:spMkLst>
        </pc:spChg>
        <pc:spChg chg="add del mod">
          <ac:chgData name="Sankalp Koripalli" userId="cb1c3908-49b1-4316-be7f-eb964e9f5c59" providerId="ADAL" clId="{EC56F874-EECA-FE4F-9826-4BD9365CB8A9}" dt="2023-12-07T01:32:28.015" v="8191" actId="478"/>
          <ac:spMkLst>
            <pc:docMk/>
            <pc:sldMk cId="4108433943" sldId="2147472798"/>
            <ac:spMk id="46" creationId="{56B63B69-8655-2ABB-3986-CCAC1D4510A9}"/>
          </ac:spMkLst>
        </pc:spChg>
        <pc:spChg chg="add del mod">
          <ac:chgData name="Sankalp Koripalli" userId="cb1c3908-49b1-4316-be7f-eb964e9f5c59" providerId="ADAL" clId="{EC56F874-EECA-FE4F-9826-4BD9365CB8A9}" dt="2023-12-07T01:32:27.151" v="8190" actId="478"/>
          <ac:spMkLst>
            <pc:docMk/>
            <pc:sldMk cId="4108433943" sldId="2147472798"/>
            <ac:spMk id="47" creationId="{992AC33C-016C-8808-04A7-3AD3D342A095}"/>
          </ac:spMkLst>
        </pc:spChg>
        <pc:spChg chg="add del mod">
          <ac:chgData name="Sankalp Koripalli" userId="cb1c3908-49b1-4316-be7f-eb964e9f5c59" providerId="ADAL" clId="{EC56F874-EECA-FE4F-9826-4BD9365CB8A9}" dt="2023-12-07T01:31:42.724" v="8183" actId="478"/>
          <ac:spMkLst>
            <pc:docMk/>
            <pc:sldMk cId="4108433943" sldId="2147472798"/>
            <ac:spMk id="48" creationId="{AD544A48-B1E8-04DA-B89A-9F2E431579A3}"/>
          </ac:spMkLst>
        </pc:spChg>
        <pc:spChg chg="add mod">
          <ac:chgData name="Sankalp Koripalli" userId="cb1c3908-49b1-4316-be7f-eb964e9f5c59" providerId="ADAL" clId="{EC56F874-EECA-FE4F-9826-4BD9365CB8A9}" dt="2023-12-07T01:43:13.400" v="8309" actId="1076"/>
          <ac:spMkLst>
            <pc:docMk/>
            <pc:sldMk cId="4108433943" sldId="2147472798"/>
            <ac:spMk id="49" creationId="{A57B52BE-AA6E-655D-EA12-AF6737B3DB78}"/>
          </ac:spMkLst>
        </pc:spChg>
        <pc:spChg chg="add del mod">
          <ac:chgData name="Sankalp Koripalli" userId="cb1c3908-49b1-4316-be7f-eb964e9f5c59" providerId="ADAL" clId="{EC56F874-EECA-FE4F-9826-4BD9365CB8A9}" dt="2023-12-07T01:36:01.620" v="8241" actId="478"/>
          <ac:spMkLst>
            <pc:docMk/>
            <pc:sldMk cId="4108433943" sldId="2147472798"/>
            <ac:spMk id="50" creationId="{838890EF-D143-8167-9CD9-68B49BC32CCB}"/>
          </ac:spMkLst>
        </pc:spChg>
        <pc:spChg chg="add mod">
          <ac:chgData name="Sankalp Koripalli" userId="cb1c3908-49b1-4316-be7f-eb964e9f5c59" providerId="ADAL" clId="{EC56F874-EECA-FE4F-9826-4BD9365CB8A9}" dt="2023-12-07T01:43:13.400" v="8309" actId="1076"/>
          <ac:spMkLst>
            <pc:docMk/>
            <pc:sldMk cId="4108433943" sldId="2147472798"/>
            <ac:spMk id="51" creationId="{5A8B372A-9F04-3284-FA06-576853E0428E}"/>
          </ac:spMkLst>
        </pc:spChg>
        <pc:spChg chg="add mod">
          <ac:chgData name="Sankalp Koripalli" userId="cb1c3908-49b1-4316-be7f-eb964e9f5c59" providerId="ADAL" clId="{EC56F874-EECA-FE4F-9826-4BD9365CB8A9}" dt="2023-12-07T01:43:13.400" v="8309" actId="1076"/>
          <ac:spMkLst>
            <pc:docMk/>
            <pc:sldMk cId="4108433943" sldId="2147472798"/>
            <ac:spMk id="52" creationId="{08A9CFD2-FC0D-756C-8B68-43DF7C3E90CA}"/>
          </ac:spMkLst>
        </pc:spChg>
        <pc:spChg chg="add mod">
          <ac:chgData name="Sankalp Koripalli" userId="cb1c3908-49b1-4316-be7f-eb964e9f5c59" providerId="ADAL" clId="{EC56F874-EECA-FE4F-9826-4BD9365CB8A9}" dt="2023-12-07T01:43:13.400" v="8309" actId="1076"/>
          <ac:spMkLst>
            <pc:docMk/>
            <pc:sldMk cId="4108433943" sldId="2147472798"/>
            <ac:spMk id="53" creationId="{0DEE7EC4-F36C-AA88-40F6-D366ED498563}"/>
          </ac:spMkLst>
        </pc:spChg>
        <pc:spChg chg="add mod">
          <ac:chgData name="Sankalp Koripalli" userId="cb1c3908-49b1-4316-be7f-eb964e9f5c59" providerId="ADAL" clId="{EC56F874-EECA-FE4F-9826-4BD9365CB8A9}" dt="2023-12-07T01:43:13.400" v="8309" actId="1076"/>
          <ac:spMkLst>
            <pc:docMk/>
            <pc:sldMk cId="4108433943" sldId="2147472798"/>
            <ac:spMk id="54" creationId="{FE94387A-CF58-188E-DD90-99224EDDAB91}"/>
          </ac:spMkLst>
        </pc:spChg>
        <pc:spChg chg="add mod">
          <ac:chgData name="Sankalp Koripalli" userId="cb1c3908-49b1-4316-be7f-eb964e9f5c59" providerId="ADAL" clId="{EC56F874-EECA-FE4F-9826-4BD9365CB8A9}" dt="2023-12-07T02:27:57.235" v="9292" actId="113"/>
          <ac:spMkLst>
            <pc:docMk/>
            <pc:sldMk cId="4108433943" sldId="2147472798"/>
            <ac:spMk id="55" creationId="{5A09ED13-4EE3-0803-49F6-EA72F98B72AC}"/>
          </ac:spMkLst>
        </pc:spChg>
        <pc:spChg chg="add mod">
          <ac:chgData name="Sankalp Koripalli" userId="cb1c3908-49b1-4316-be7f-eb964e9f5c59" providerId="ADAL" clId="{EC56F874-EECA-FE4F-9826-4BD9365CB8A9}" dt="2023-12-07T01:43:13.400" v="8309" actId="1076"/>
          <ac:spMkLst>
            <pc:docMk/>
            <pc:sldMk cId="4108433943" sldId="2147472798"/>
            <ac:spMk id="56" creationId="{14E1E23A-A840-0EB5-1328-E2889BD4880B}"/>
          </ac:spMkLst>
        </pc:spChg>
        <pc:spChg chg="add mod">
          <ac:chgData name="Sankalp Koripalli" userId="cb1c3908-49b1-4316-be7f-eb964e9f5c59" providerId="ADAL" clId="{EC56F874-EECA-FE4F-9826-4BD9365CB8A9}" dt="2023-12-07T01:43:13.400" v="8309" actId="1076"/>
          <ac:spMkLst>
            <pc:docMk/>
            <pc:sldMk cId="4108433943" sldId="2147472798"/>
            <ac:spMk id="57" creationId="{8843DC1A-AD85-39D2-DAE3-EC0B8F1A5FE5}"/>
          </ac:spMkLst>
        </pc:spChg>
        <pc:spChg chg="add mod">
          <ac:chgData name="Sankalp Koripalli" userId="cb1c3908-49b1-4316-be7f-eb964e9f5c59" providerId="ADAL" clId="{EC56F874-EECA-FE4F-9826-4BD9365CB8A9}" dt="2023-12-07T01:43:13.400" v="8309" actId="1076"/>
          <ac:spMkLst>
            <pc:docMk/>
            <pc:sldMk cId="4108433943" sldId="2147472798"/>
            <ac:spMk id="58" creationId="{CBE5696F-DE34-F648-F186-5F2E8F049CA0}"/>
          </ac:spMkLst>
        </pc:spChg>
        <pc:spChg chg="add mod">
          <ac:chgData name="Sankalp Koripalli" userId="cb1c3908-49b1-4316-be7f-eb964e9f5c59" providerId="ADAL" clId="{EC56F874-EECA-FE4F-9826-4BD9365CB8A9}" dt="2023-12-07T01:43:13.400" v="8309" actId="1076"/>
          <ac:spMkLst>
            <pc:docMk/>
            <pc:sldMk cId="4108433943" sldId="2147472798"/>
            <ac:spMk id="59" creationId="{CB6CC438-B8D6-DFED-372D-24BD9FE7ADC6}"/>
          </ac:spMkLst>
        </pc:spChg>
        <pc:spChg chg="add mod">
          <ac:chgData name="Sankalp Koripalli" userId="cb1c3908-49b1-4316-be7f-eb964e9f5c59" providerId="ADAL" clId="{EC56F874-EECA-FE4F-9826-4BD9365CB8A9}" dt="2023-12-07T01:43:13.400" v="8309" actId="1076"/>
          <ac:spMkLst>
            <pc:docMk/>
            <pc:sldMk cId="4108433943" sldId="2147472798"/>
            <ac:spMk id="60" creationId="{D3E38CD4-BE71-51FE-7E88-705E98605DC3}"/>
          </ac:spMkLst>
        </pc:spChg>
        <pc:spChg chg="add mod">
          <ac:chgData name="Sankalp Koripalli" userId="cb1c3908-49b1-4316-be7f-eb964e9f5c59" providerId="ADAL" clId="{EC56F874-EECA-FE4F-9826-4BD9365CB8A9}" dt="2023-12-07T01:53:41.585" v="9252" actId="20577"/>
          <ac:spMkLst>
            <pc:docMk/>
            <pc:sldMk cId="4108433943" sldId="2147472798"/>
            <ac:spMk id="61" creationId="{CE610E68-596B-9C05-59A7-B76F9DB9F46F}"/>
          </ac:spMkLst>
        </pc:spChg>
        <pc:spChg chg="add del mod">
          <ac:chgData name="Sankalp Koripalli" userId="cb1c3908-49b1-4316-be7f-eb964e9f5c59" providerId="ADAL" clId="{EC56F874-EECA-FE4F-9826-4BD9365CB8A9}" dt="2023-12-07T01:45:31.288" v="8412" actId="478"/>
          <ac:spMkLst>
            <pc:docMk/>
            <pc:sldMk cId="4108433943" sldId="2147472798"/>
            <ac:spMk id="62" creationId="{C45A02C9-BCB6-AEF5-621F-6E8EE85F6B08}"/>
          </ac:spMkLst>
        </pc:spChg>
        <pc:spChg chg="add mod">
          <ac:chgData name="Sankalp Koripalli" userId="cb1c3908-49b1-4316-be7f-eb964e9f5c59" providerId="ADAL" clId="{EC56F874-EECA-FE4F-9826-4BD9365CB8A9}" dt="2023-12-07T04:28:15" v="12672" actId="1076"/>
          <ac:spMkLst>
            <pc:docMk/>
            <pc:sldMk cId="4108433943" sldId="2147472798"/>
            <ac:spMk id="63" creationId="{15E4F875-52A6-E6E4-0F75-4DED9009105E}"/>
          </ac:spMkLst>
        </pc:spChg>
        <pc:spChg chg="add del mod">
          <ac:chgData name="Sankalp Koripalli" userId="cb1c3908-49b1-4316-be7f-eb964e9f5c59" providerId="ADAL" clId="{EC56F874-EECA-FE4F-9826-4BD9365CB8A9}" dt="2023-12-07T01:40:33.020" v="8297" actId="478"/>
          <ac:spMkLst>
            <pc:docMk/>
            <pc:sldMk cId="4108433943" sldId="2147472798"/>
            <ac:spMk id="64" creationId="{3E85AD48-CF5F-68DC-DFAF-D6BDFBAD06FB}"/>
          </ac:spMkLst>
        </pc:spChg>
        <pc:spChg chg="add del mod">
          <ac:chgData name="Sankalp Koripalli" userId="cb1c3908-49b1-4316-be7f-eb964e9f5c59" providerId="ADAL" clId="{EC56F874-EECA-FE4F-9826-4BD9365CB8A9}" dt="2023-12-07T01:42:02.249" v="8305"/>
          <ac:spMkLst>
            <pc:docMk/>
            <pc:sldMk cId="4108433943" sldId="2147472798"/>
            <ac:spMk id="67" creationId="{3D1B8F94-1297-B4DA-281A-14F50DB4B22E}"/>
          </ac:spMkLst>
        </pc:spChg>
        <pc:spChg chg="add del mod">
          <ac:chgData name="Sankalp Koripalli" userId="cb1c3908-49b1-4316-be7f-eb964e9f5c59" providerId="ADAL" clId="{EC56F874-EECA-FE4F-9826-4BD9365CB8A9}" dt="2023-12-07T01:45:13.776" v="8409"/>
          <ac:spMkLst>
            <pc:docMk/>
            <pc:sldMk cId="4108433943" sldId="2147472798"/>
            <ac:spMk id="68" creationId="{ABD19E1D-C7D6-D555-084D-64E702A38F8B}"/>
          </ac:spMkLst>
        </pc:spChg>
        <pc:spChg chg="add del mod">
          <ac:chgData name="Sankalp Koripalli" userId="cb1c3908-49b1-4316-be7f-eb964e9f5c59" providerId="ADAL" clId="{EC56F874-EECA-FE4F-9826-4BD9365CB8A9}" dt="2023-12-07T01:45:05.929" v="8405" actId="478"/>
          <ac:spMkLst>
            <pc:docMk/>
            <pc:sldMk cId="4108433943" sldId="2147472798"/>
            <ac:spMk id="69" creationId="{285D1124-7B38-607E-7C25-1168D3BEF938}"/>
          </ac:spMkLst>
        </pc:spChg>
        <pc:spChg chg="add del mod">
          <ac:chgData name="Sankalp Koripalli" userId="cb1c3908-49b1-4316-be7f-eb964e9f5c59" providerId="ADAL" clId="{EC56F874-EECA-FE4F-9826-4BD9365CB8A9}" dt="2023-12-07T01:45:11.112" v="8407" actId="478"/>
          <ac:spMkLst>
            <pc:docMk/>
            <pc:sldMk cId="4108433943" sldId="2147472798"/>
            <ac:spMk id="70" creationId="{AE508914-18FD-8CE1-D422-A32F3A413151}"/>
          </ac:spMkLst>
        </pc:spChg>
        <pc:spChg chg="add del mod">
          <ac:chgData name="Sankalp Koripalli" userId="cb1c3908-49b1-4316-be7f-eb964e9f5c59" providerId="ADAL" clId="{EC56F874-EECA-FE4F-9826-4BD9365CB8A9}" dt="2023-12-07T01:45:30.498" v="8411" actId="478"/>
          <ac:spMkLst>
            <pc:docMk/>
            <pc:sldMk cId="4108433943" sldId="2147472798"/>
            <ac:spMk id="71" creationId="{268ECC0B-50BC-FE82-A79C-5690BB8F83ED}"/>
          </ac:spMkLst>
        </pc:spChg>
        <pc:spChg chg="add mod">
          <ac:chgData name="Sankalp Koripalli" userId="cb1c3908-49b1-4316-be7f-eb964e9f5c59" providerId="ADAL" clId="{EC56F874-EECA-FE4F-9826-4BD9365CB8A9}" dt="2023-12-07T01:55:54.715" v="9281" actId="113"/>
          <ac:spMkLst>
            <pc:docMk/>
            <pc:sldMk cId="4108433943" sldId="2147472798"/>
            <ac:spMk id="72" creationId="{497F54EE-8111-885A-1C11-91A8C1CF36F3}"/>
          </ac:spMkLst>
        </pc:spChg>
        <pc:spChg chg="add del mod">
          <ac:chgData name="Sankalp Koripalli" userId="cb1c3908-49b1-4316-be7f-eb964e9f5c59" providerId="ADAL" clId="{EC56F874-EECA-FE4F-9826-4BD9365CB8A9}" dt="2023-12-07T04:28:30.040" v="12675"/>
          <ac:spMkLst>
            <pc:docMk/>
            <pc:sldMk cId="4108433943" sldId="2147472798"/>
            <ac:spMk id="73" creationId="{07E32513-B87C-DFFB-974B-65E00C4133DA}"/>
          </ac:spMkLst>
        </pc:spChg>
        <pc:grpChg chg="add del mod">
          <ac:chgData name="Sankalp Koripalli" userId="cb1c3908-49b1-4316-be7f-eb964e9f5c59" providerId="ADAL" clId="{EC56F874-EECA-FE4F-9826-4BD9365CB8A9}" dt="2023-12-07T01:24:48.566" v="8062" actId="478"/>
          <ac:grpSpMkLst>
            <pc:docMk/>
            <pc:sldMk cId="4108433943" sldId="2147472798"/>
            <ac:grpSpMk id="9" creationId="{5242FE60-14A1-C208-E7F9-8EE3C9D23861}"/>
          </ac:grpSpMkLst>
        </pc:grpChg>
        <pc:grpChg chg="add del mod">
          <ac:chgData name="Sankalp Koripalli" userId="cb1c3908-49b1-4316-be7f-eb964e9f5c59" providerId="ADAL" clId="{EC56F874-EECA-FE4F-9826-4BD9365CB8A9}" dt="2023-12-07T01:24:47.767" v="8061" actId="478"/>
          <ac:grpSpMkLst>
            <pc:docMk/>
            <pc:sldMk cId="4108433943" sldId="2147472798"/>
            <ac:grpSpMk id="12" creationId="{2561FF98-3F47-D7CD-9B4A-B35A765C0AC3}"/>
          </ac:grpSpMkLst>
        </pc:grpChg>
        <pc:picChg chg="add mod">
          <ac:chgData name="Sankalp Koripalli" userId="cb1c3908-49b1-4316-be7f-eb964e9f5c59" providerId="ADAL" clId="{EC56F874-EECA-FE4F-9826-4BD9365CB8A9}" dt="2023-12-07T01:43:13.400" v="8309" actId="1076"/>
          <ac:picMkLst>
            <pc:docMk/>
            <pc:sldMk cId="4108433943" sldId="2147472798"/>
            <ac:picMk id="20" creationId="{B92DDBDA-3426-E97F-247A-D56663A9B055}"/>
          </ac:picMkLst>
        </pc:picChg>
        <pc:picChg chg="add del mod">
          <ac:chgData name="Sankalp Koripalli" userId="cb1c3908-49b1-4316-be7f-eb964e9f5c59" providerId="ADAL" clId="{EC56F874-EECA-FE4F-9826-4BD9365CB8A9}" dt="2023-12-07T01:18:28.041" v="8006" actId="478"/>
          <ac:picMkLst>
            <pc:docMk/>
            <pc:sldMk cId="4108433943" sldId="2147472798"/>
            <ac:picMk id="21" creationId="{F4C8FBAB-B2DB-A799-840E-BDAC9635E56C}"/>
          </ac:picMkLst>
        </pc:picChg>
        <pc:picChg chg="add del mod">
          <ac:chgData name="Sankalp Koripalli" userId="cb1c3908-49b1-4316-be7f-eb964e9f5c59" providerId="ADAL" clId="{EC56F874-EECA-FE4F-9826-4BD9365CB8A9}" dt="2023-12-07T01:18:17.796" v="8003" actId="478"/>
          <ac:picMkLst>
            <pc:docMk/>
            <pc:sldMk cId="4108433943" sldId="2147472798"/>
            <ac:picMk id="22" creationId="{A9542CFC-B3BE-A6FA-7CE0-0969DE6191DE}"/>
          </ac:picMkLst>
        </pc:picChg>
        <pc:picChg chg="add mod">
          <ac:chgData name="Sankalp Koripalli" userId="cb1c3908-49b1-4316-be7f-eb964e9f5c59" providerId="ADAL" clId="{EC56F874-EECA-FE4F-9826-4BD9365CB8A9}" dt="2023-12-07T02:27:45.099" v="9291" actId="1076"/>
          <ac:picMkLst>
            <pc:docMk/>
            <pc:sldMk cId="4108433943" sldId="2147472798"/>
            <ac:picMk id="23" creationId="{7911639F-7181-DF68-AFF8-EFB7A2FD75BE}"/>
          </ac:picMkLst>
        </pc:picChg>
        <pc:picChg chg="add mod">
          <ac:chgData name="Sankalp Koripalli" userId="cb1c3908-49b1-4316-be7f-eb964e9f5c59" providerId="ADAL" clId="{EC56F874-EECA-FE4F-9826-4BD9365CB8A9}" dt="2023-12-07T01:43:31.111" v="8313" actId="1076"/>
          <ac:picMkLst>
            <pc:docMk/>
            <pc:sldMk cId="4108433943" sldId="2147472798"/>
            <ac:picMk id="66" creationId="{83E19FFB-E896-3963-88AB-847FEBAF8F3A}"/>
          </ac:picMkLst>
        </pc:picChg>
        <pc:cxnChg chg="add mod">
          <ac:chgData name="Sankalp Koripalli" userId="cb1c3908-49b1-4316-be7f-eb964e9f5c59" providerId="ADAL" clId="{EC56F874-EECA-FE4F-9826-4BD9365CB8A9}" dt="2023-12-07T01:43:13.400" v="8309" actId="1076"/>
          <ac:cxnSpMkLst>
            <pc:docMk/>
            <pc:sldMk cId="4108433943" sldId="2147472798"/>
            <ac:cxnSpMk id="7" creationId="{3FBFE801-52CE-24B7-DA90-F2B34655C530}"/>
          </ac:cxnSpMkLst>
        </pc:cxnChg>
        <pc:cxnChg chg="add mod">
          <ac:chgData name="Sankalp Koripalli" userId="cb1c3908-49b1-4316-be7f-eb964e9f5c59" providerId="ADAL" clId="{EC56F874-EECA-FE4F-9826-4BD9365CB8A9}" dt="2023-12-07T01:43:13.400" v="8309" actId="1076"/>
          <ac:cxnSpMkLst>
            <pc:docMk/>
            <pc:sldMk cId="4108433943" sldId="2147472798"/>
            <ac:cxnSpMk id="8" creationId="{8BC569EF-1FC1-C5B3-8CC1-CCD7647FC54A}"/>
          </ac:cxnSpMkLst>
        </pc:cxnChg>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18:53:05.294" v="13020"/>
              <pc2:cmMkLst xmlns:pc2="http://schemas.microsoft.com/office/powerpoint/2019/9/main/command">
                <pc:docMk/>
                <pc:sldMk cId="4108433943" sldId="2147472798"/>
                <pc2:cmMk id="{A8350B2C-FD4A-4A2D-812A-3513828E1157}"/>
              </pc2:cmMkLst>
            </pc226:cmChg>
            <pc226:cmChg xmlns:pc226="http://schemas.microsoft.com/office/powerpoint/2022/06/main/command" chg="mod">
              <pc226:chgData name="Sankalp Koripalli" userId="cb1c3908-49b1-4316-be7f-eb964e9f5c59" providerId="ADAL" clId="{EC56F874-EECA-FE4F-9826-4BD9365CB8A9}" dt="2023-12-07T18:53:03.562" v="13019"/>
              <pc2:cmMkLst xmlns:pc2="http://schemas.microsoft.com/office/powerpoint/2019/9/main/command">
                <pc:docMk/>
                <pc:sldMk cId="4108433943" sldId="2147472798"/>
                <pc2:cmMk id="{4696C37A-7988-6249-B264-8FBA71FBB246}"/>
              </pc2:cmMkLst>
            </pc226:cmChg>
          </p:ext>
        </pc:extLst>
      </pc:sldChg>
      <pc:sldChg chg="addSp modSp new mod modShow">
        <pc:chgData name="Sankalp Koripalli" userId="cb1c3908-49b1-4316-be7f-eb964e9f5c59" providerId="ADAL" clId="{EC56F874-EECA-FE4F-9826-4BD9365CB8A9}" dt="2023-12-07T04:07:04.385" v="12155" actId="729"/>
        <pc:sldMkLst>
          <pc:docMk/>
          <pc:sldMk cId="439259914" sldId="2147472799"/>
        </pc:sldMkLst>
        <pc:spChg chg="add mod">
          <ac:chgData name="Sankalp Koripalli" userId="cb1c3908-49b1-4316-be7f-eb964e9f5c59" providerId="ADAL" clId="{EC56F874-EECA-FE4F-9826-4BD9365CB8A9}" dt="2023-12-07T03:37:14.370" v="10851"/>
          <ac:spMkLst>
            <pc:docMk/>
            <pc:sldMk cId="439259914" sldId="2147472799"/>
            <ac:spMk id="4" creationId="{25C4CB0C-4C95-523A-8898-05A01496600E}"/>
          </ac:spMkLst>
        </pc:spChg>
        <pc:spChg chg="add mod">
          <ac:chgData name="Sankalp Koripalli" userId="cb1c3908-49b1-4316-be7f-eb964e9f5c59" providerId="ADAL" clId="{EC56F874-EECA-FE4F-9826-4BD9365CB8A9}" dt="2023-12-07T03:37:14.370" v="10851"/>
          <ac:spMkLst>
            <pc:docMk/>
            <pc:sldMk cId="439259914" sldId="2147472799"/>
            <ac:spMk id="5" creationId="{B3B225A5-E849-4ACD-CEB1-0CB6EC42589E}"/>
          </ac:spMkLst>
        </pc:spChg>
        <pc:spChg chg="add mod">
          <ac:chgData name="Sankalp Koripalli" userId="cb1c3908-49b1-4316-be7f-eb964e9f5c59" providerId="ADAL" clId="{EC56F874-EECA-FE4F-9826-4BD9365CB8A9}" dt="2023-12-07T03:37:14.370" v="10851"/>
          <ac:spMkLst>
            <pc:docMk/>
            <pc:sldMk cId="439259914" sldId="2147472799"/>
            <ac:spMk id="6" creationId="{5E42453B-A675-4348-9EAA-B520112CE0DA}"/>
          </ac:spMkLst>
        </pc:spChg>
        <pc:spChg chg="add mod">
          <ac:chgData name="Sankalp Koripalli" userId="cb1c3908-49b1-4316-be7f-eb964e9f5c59" providerId="ADAL" clId="{EC56F874-EECA-FE4F-9826-4BD9365CB8A9}" dt="2023-12-07T03:37:14.370" v="10851"/>
          <ac:spMkLst>
            <pc:docMk/>
            <pc:sldMk cId="439259914" sldId="2147472799"/>
            <ac:spMk id="7" creationId="{D2CEF816-6A21-8690-C318-AAE3BB12EA63}"/>
          </ac:spMkLst>
        </pc:spChg>
        <pc:spChg chg="add mod">
          <ac:chgData name="Sankalp Koripalli" userId="cb1c3908-49b1-4316-be7f-eb964e9f5c59" providerId="ADAL" clId="{EC56F874-EECA-FE4F-9826-4BD9365CB8A9}" dt="2023-12-07T03:37:14.370" v="10851"/>
          <ac:spMkLst>
            <pc:docMk/>
            <pc:sldMk cId="439259914" sldId="2147472799"/>
            <ac:spMk id="8" creationId="{F3908948-9FD9-F715-1FF3-035A4D905159}"/>
          </ac:spMkLst>
        </pc:spChg>
        <pc:spChg chg="add mod">
          <ac:chgData name="Sankalp Koripalli" userId="cb1c3908-49b1-4316-be7f-eb964e9f5c59" providerId="ADAL" clId="{EC56F874-EECA-FE4F-9826-4BD9365CB8A9}" dt="2023-12-07T03:37:14.370" v="10851"/>
          <ac:spMkLst>
            <pc:docMk/>
            <pc:sldMk cId="439259914" sldId="2147472799"/>
            <ac:spMk id="9" creationId="{1939AA35-D18A-62EA-3CC1-1177304A3F2F}"/>
          </ac:spMkLst>
        </pc:spChg>
        <pc:spChg chg="add mod">
          <ac:chgData name="Sankalp Koripalli" userId="cb1c3908-49b1-4316-be7f-eb964e9f5c59" providerId="ADAL" clId="{EC56F874-EECA-FE4F-9826-4BD9365CB8A9}" dt="2023-12-07T03:37:14.370" v="10851"/>
          <ac:spMkLst>
            <pc:docMk/>
            <pc:sldMk cId="439259914" sldId="2147472799"/>
            <ac:spMk id="10" creationId="{708072F5-B1C6-C40B-1C31-F4261C232A7A}"/>
          </ac:spMkLst>
        </pc:spChg>
        <pc:spChg chg="add mod">
          <ac:chgData name="Sankalp Koripalli" userId="cb1c3908-49b1-4316-be7f-eb964e9f5c59" providerId="ADAL" clId="{EC56F874-EECA-FE4F-9826-4BD9365CB8A9}" dt="2023-12-07T03:37:14.370" v="10851"/>
          <ac:spMkLst>
            <pc:docMk/>
            <pc:sldMk cId="439259914" sldId="2147472799"/>
            <ac:spMk id="11" creationId="{5D305FA1-34AA-8378-D017-385C43FEEB0F}"/>
          </ac:spMkLst>
        </pc:spChg>
        <pc:spChg chg="add mod">
          <ac:chgData name="Sankalp Koripalli" userId="cb1c3908-49b1-4316-be7f-eb964e9f5c59" providerId="ADAL" clId="{EC56F874-EECA-FE4F-9826-4BD9365CB8A9}" dt="2023-12-07T03:37:19.246" v="10852"/>
          <ac:spMkLst>
            <pc:docMk/>
            <pc:sldMk cId="439259914" sldId="2147472799"/>
            <ac:spMk id="15" creationId="{57128DE2-A66A-4DCE-CCA8-419405DA7D06}"/>
          </ac:spMkLst>
        </pc:spChg>
        <pc:spChg chg="add mod">
          <ac:chgData name="Sankalp Koripalli" userId="cb1c3908-49b1-4316-be7f-eb964e9f5c59" providerId="ADAL" clId="{EC56F874-EECA-FE4F-9826-4BD9365CB8A9}" dt="2023-12-07T03:37:33.374" v="10854" actId="1076"/>
          <ac:spMkLst>
            <pc:docMk/>
            <pc:sldMk cId="439259914" sldId="2147472799"/>
            <ac:spMk id="17" creationId="{7D25E3A9-177F-086D-3479-BA566EF19769}"/>
          </ac:spMkLst>
        </pc:spChg>
        <pc:spChg chg="add mod">
          <ac:chgData name="Sankalp Koripalli" userId="cb1c3908-49b1-4316-be7f-eb964e9f5c59" providerId="ADAL" clId="{EC56F874-EECA-FE4F-9826-4BD9365CB8A9}" dt="2023-12-07T03:37:33.374" v="10854" actId="1076"/>
          <ac:spMkLst>
            <pc:docMk/>
            <pc:sldMk cId="439259914" sldId="2147472799"/>
            <ac:spMk id="18" creationId="{F5858673-40FE-573E-97FC-84240700F50D}"/>
          </ac:spMkLst>
        </pc:spChg>
        <pc:spChg chg="add mod">
          <ac:chgData name="Sankalp Koripalli" userId="cb1c3908-49b1-4316-be7f-eb964e9f5c59" providerId="ADAL" clId="{EC56F874-EECA-FE4F-9826-4BD9365CB8A9}" dt="2023-12-07T03:37:33.374" v="10854" actId="1076"/>
          <ac:spMkLst>
            <pc:docMk/>
            <pc:sldMk cId="439259914" sldId="2147472799"/>
            <ac:spMk id="19" creationId="{23FDA00A-490F-157A-8117-2B7FB243726E}"/>
          </ac:spMkLst>
        </pc:spChg>
        <pc:spChg chg="add mod">
          <ac:chgData name="Sankalp Koripalli" userId="cb1c3908-49b1-4316-be7f-eb964e9f5c59" providerId="ADAL" clId="{EC56F874-EECA-FE4F-9826-4BD9365CB8A9}" dt="2023-12-07T03:37:33.374" v="10854" actId="1076"/>
          <ac:spMkLst>
            <pc:docMk/>
            <pc:sldMk cId="439259914" sldId="2147472799"/>
            <ac:spMk id="20" creationId="{4AACC321-BC7C-F1C5-CFB6-797FF36A64A3}"/>
          </ac:spMkLst>
        </pc:spChg>
        <pc:spChg chg="add mod">
          <ac:chgData name="Sankalp Koripalli" userId="cb1c3908-49b1-4316-be7f-eb964e9f5c59" providerId="ADAL" clId="{EC56F874-EECA-FE4F-9826-4BD9365CB8A9}" dt="2023-12-07T03:38:19.534" v="10957" actId="1076"/>
          <ac:spMkLst>
            <pc:docMk/>
            <pc:sldMk cId="439259914" sldId="2147472799"/>
            <ac:spMk id="21" creationId="{33618F29-FEA4-F9BA-62CA-241B77B88E0B}"/>
          </ac:spMkLst>
        </pc:spChg>
        <pc:picChg chg="add mod">
          <ac:chgData name="Sankalp Koripalli" userId="cb1c3908-49b1-4316-be7f-eb964e9f5c59" providerId="ADAL" clId="{EC56F874-EECA-FE4F-9826-4BD9365CB8A9}" dt="2023-12-07T03:37:14.370" v="10851"/>
          <ac:picMkLst>
            <pc:docMk/>
            <pc:sldMk cId="439259914" sldId="2147472799"/>
            <ac:picMk id="12" creationId="{4903F93D-11A0-D1C2-3BAF-688F48B248A2}"/>
          </ac:picMkLst>
        </pc:picChg>
        <pc:picChg chg="add mod">
          <ac:chgData name="Sankalp Koripalli" userId="cb1c3908-49b1-4316-be7f-eb964e9f5c59" providerId="ADAL" clId="{EC56F874-EECA-FE4F-9826-4BD9365CB8A9}" dt="2023-12-07T03:37:14.370" v="10851"/>
          <ac:picMkLst>
            <pc:docMk/>
            <pc:sldMk cId="439259914" sldId="2147472799"/>
            <ac:picMk id="13" creationId="{1822E3FC-EBBF-C274-6316-4A6B146A6E42}"/>
          </ac:picMkLst>
        </pc:picChg>
        <pc:picChg chg="add mod">
          <ac:chgData name="Sankalp Koripalli" userId="cb1c3908-49b1-4316-be7f-eb964e9f5c59" providerId="ADAL" clId="{EC56F874-EECA-FE4F-9826-4BD9365CB8A9}" dt="2023-12-07T03:37:14.370" v="10851"/>
          <ac:picMkLst>
            <pc:docMk/>
            <pc:sldMk cId="439259914" sldId="2147472799"/>
            <ac:picMk id="14" creationId="{7D2798DA-AE23-1570-850B-5BD8BA4A78EE}"/>
          </ac:picMkLst>
        </pc:picChg>
        <pc:cxnChg chg="add mod">
          <ac:chgData name="Sankalp Koripalli" userId="cb1c3908-49b1-4316-be7f-eb964e9f5c59" providerId="ADAL" clId="{EC56F874-EECA-FE4F-9826-4BD9365CB8A9}" dt="2023-12-07T03:37:33.374" v="10854" actId="1076"/>
          <ac:cxnSpMkLst>
            <pc:docMk/>
            <pc:sldMk cId="439259914" sldId="2147472799"/>
            <ac:cxnSpMk id="16" creationId="{4911428F-16BC-8180-95FE-FB1F210CA428}"/>
          </ac:cxnSpMkLst>
        </pc:cxnChg>
      </pc:sldChg>
      <pc:sldChg chg="addSp delSp modSp new mod modCm">
        <pc:chgData name="Sankalp Koripalli" userId="cb1c3908-49b1-4316-be7f-eb964e9f5c59" providerId="ADAL" clId="{EC56F874-EECA-FE4F-9826-4BD9365CB8A9}" dt="2023-12-07T18:52:52.818" v="13018"/>
        <pc:sldMkLst>
          <pc:docMk/>
          <pc:sldMk cId="503959773" sldId="2147472800"/>
        </pc:sldMkLst>
        <pc:spChg chg="mod">
          <ac:chgData name="Sankalp Koripalli" userId="cb1c3908-49b1-4316-be7f-eb964e9f5c59" providerId="ADAL" clId="{EC56F874-EECA-FE4F-9826-4BD9365CB8A9}" dt="2023-12-07T04:01:03.321" v="12123" actId="1076"/>
          <ac:spMkLst>
            <pc:docMk/>
            <pc:sldMk cId="503959773" sldId="2147472800"/>
            <ac:spMk id="2" creationId="{AF0DDE4F-3B2E-267A-B6A2-718C26747A94}"/>
          </ac:spMkLst>
        </pc:spChg>
        <pc:spChg chg="add del mod">
          <ac:chgData name="Sankalp Koripalli" userId="cb1c3908-49b1-4316-be7f-eb964e9f5c59" providerId="ADAL" clId="{EC56F874-EECA-FE4F-9826-4BD9365CB8A9}" dt="2023-12-07T04:24:56.918" v="12626" actId="478"/>
          <ac:spMkLst>
            <pc:docMk/>
            <pc:sldMk cId="503959773" sldId="2147472800"/>
            <ac:spMk id="4" creationId="{32229E5D-921D-9FB7-712B-F183A0ED1DD5}"/>
          </ac:spMkLst>
        </pc:spChg>
        <pc:spChg chg="add del mod">
          <ac:chgData name="Sankalp Koripalli" userId="cb1c3908-49b1-4316-be7f-eb964e9f5c59" providerId="ADAL" clId="{EC56F874-EECA-FE4F-9826-4BD9365CB8A9}" dt="2023-12-07T04:24:56.918" v="12626" actId="478"/>
          <ac:spMkLst>
            <pc:docMk/>
            <pc:sldMk cId="503959773" sldId="2147472800"/>
            <ac:spMk id="5" creationId="{568C3A08-5E56-86BA-02BE-184AC892EC38}"/>
          </ac:spMkLst>
        </pc:spChg>
        <pc:spChg chg="add del mod">
          <ac:chgData name="Sankalp Koripalli" userId="cb1c3908-49b1-4316-be7f-eb964e9f5c59" providerId="ADAL" clId="{EC56F874-EECA-FE4F-9826-4BD9365CB8A9}" dt="2023-12-07T04:24:56.918" v="12626" actId="478"/>
          <ac:spMkLst>
            <pc:docMk/>
            <pc:sldMk cId="503959773" sldId="2147472800"/>
            <ac:spMk id="6" creationId="{5233E1FD-E445-18E4-9B60-6FCE6B764B56}"/>
          </ac:spMkLst>
        </pc:spChg>
        <pc:spChg chg="add mod">
          <ac:chgData name="Sankalp Koripalli" userId="cb1c3908-49b1-4316-be7f-eb964e9f5c59" providerId="ADAL" clId="{EC56F874-EECA-FE4F-9826-4BD9365CB8A9}" dt="2023-12-07T18:52:33.484" v="13014" actId="207"/>
          <ac:spMkLst>
            <pc:docMk/>
            <pc:sldMk cId="503959773" sldId="2147472800"/>
            <ac:spMk id="7" creationId="{5C6BAB44-4723-8E35-9E9D-A477B8E56506}"/>
          </ac:spMkLst>
        </pc:spChg>
        <pc:spChg chg="add mod">
          <ac:chgData name="Sankalp Koripalli" userId="cb1c3908-49b1-4316-be7f-eb964e9f5c59" providerId="ADAL" clId="{EC56F874-EECA-FE4F-9826-4BD9365CB8A9}" dt="2023-12-07T18:52:33.484" v="13014" actId="207"/>
          <ac:spMkLst>
            <pc:docMk/>
            <pc:sldMk cId="503959773" sldId="2147472800"/>
            <ac:spMk id="8" creationId="{59DAA6E7-D9C5-6650-267D-B2A8E26BF709}"/>
          </ac:spMkLst>
        </pc:spChg>
        <pc:spChg chg="add mod">
          <ac:chgData name="Sankalp Koripalli" userId="cb1c3908-49b1-4316-be7f-eb964e9f5c59" providerId="ADAL" clId="{EC56F874-EECA-FE4F-9826-4BD9365CB8A9}" dt="2023-12-07T18:52:33.484" v="13014" actId="207"/>
          <ac:spMkLst>
            <pc:docMk/>
            <pc:sldMk cId="503959773" sldId="2147472800"/>
            <ac:spMk id="9" creationId="{22D6C4A8-D6B7-8558-4D86-B4BA1053AFB8}"/>
          </ac:spMkLst>
        </pc:spChg>
        <pc:spChg chg="add mod">
          <ac:chgData name="Sankalp Koripalli" userId="cb1c3908-49b1-4316-be7f-eb964e9f5c59" providerId="ADAL" clId="{EC56F874-EECA-FE4F-9826-4BD9365CB8A9}" dt="2023-12-07T18:52:33.484" v="13014" actId="207"/>
          <ac:spMkLst>
            <pc:docMk/>
            <pc:sldMk cId="503959773" sldId="2147472800"/>
            <ac:spMk id="10" creationId="{74132B5F-E579-8A90-DDB3-5FFADBF381EF}"/>
          </ac:spMkLst>
        </pc:spChg>
        <pc:spChg chg="add mod">
          <ac:chgData name="Sankalp Koripalli" userId="cb1c3908-49b1-4316-be7f-eb964e9f5c59" providerId="ADAL" clId="{EC56F874-EECA-FE4F-9826-4BD9365CB8A9}" dt="2023-12-07T18:52:33.484" v="13014" actId="207"/>
          <ac:spMkLst>
            <pc:docMk/>
            <pc:sldMk cId="503959773" sldId="2147472800"/>
            <ac:spMk id="11" creationId="{700B3B5B-E357-14D1-BAB9-F25FE1399BAC}"/>
          </ac:spMkLst>
        </pc:spChg>
        <pc:spChg chg="add mod">
          <ac:chgData name="Sankalp Koripalli" userId="cb1c3908-49b1-4316-be7f-eb964e9f5c59" providerId="ADAL" clId="{EC56F874-EECA-FE4F-9826-4BD9365CB8A9}" dt="2023-12-07T18:52:33.484" v="13014" actId="207"/>
          <ac:spMkLst>
            <pc:docMk/>
            <pc:sldMk cId="503959773" sldId="2147472800"/>
            <ac:spMk id="12" creationId="{19C9E874-FCCA-BBEC-357C-013574000AF4}"/>
          </ac:spMkLst>
        </pc:spChg>
        <pc:spChg chg="add del mod">
          <ac:chgData name="Sankalp Koripalli" userId="cb1c3908-49b1-4316-be7f-eb964e9f5c59" providerId="ADAL" clId="{EC56F874-EECA-FE4F-9826-4BD9365CB8A9}" dt="2023-12-07T04:19:34.620" v="12198" actId="478"/>
          <ac:spMkLst>
            <pc:docMk/>
            <pc:sldMk cId="503959773" sldId="2147472800"/>
            <ac:spMk id="13" creationId="{4CD29748-5220-2420-CF4C-789FC82B192D}"/>
          </ac:spMkLst>
        </pc:spChg>
        <pc:spChg chg="add mod">
          <ac:chgData name="Sankalp Koripalli" userId="cb1c3908-49b1-4316-be7f-eb964e9f5c59" providerId="ADAL" clId="{EC56F874-EECA-FE4F-9826-4BD9365CB8A9}" dt="2023-12-07T18:52:33.484" v="13014" actId="207"/>
          <ac:spMkLst>
            <pc:docMk/>
            <pc:sldMk cId="503959773" sldId="2147472800"/>
            <ac:spMk id="14" creationId="{0BB3DE5D-EC83-0116-77A2-B788E9944885}"/>
          </ac:spMkLst>
        </pc:spChg>
        <pc:spChg chg="add mod">
          <ac:chgData name="Sankalp Koripalli" userId="cb1c3908-49b1-4316-be7f-eb964e9f5c59" providerId="ADAL" clId="{EC56F874-EECA-FE4F-9826-4BD9365CB8A9}" dt="2023-12-07T04:42:29.657" v="13008" actId="1076"/>
          <ac:spMkLst>
            <pc:docMk/>
            <pc:sldMk cId="503959773" sldId="2147472800"/>
            <ac:spMk id="15" creationId="{BF1EB8CA-5D2B-48B9-D1F1-1739D3BCF747}"/>
          </ac:spMkLst>
        </pc:spChg>
        <pc:spChg chg="add mod">
          <ac:chgData name="Sankalp Koripalli" userId="cb1c3908-49b1-4316-be7f-eb964e9f5c59" providerId="ADAL" clId="{EC56F874-EECA-FE4F-9826-4BD9365CB8A9}" dt="2023-12-07T04:42:29.657" v="13008" actId="1076"/>
          <ac:spMkLst>
            <pc:docMk/>
            <pc:sldMk cId="503959773" sldId="2147472800"/>
            <ac:spMk id="16" creationId="{A63DB60F-DAF5-6D9B-AA11-D5320C249D15}"/>
          </ac:spMkLst>
        </pc:spChg>
        <pc:spChg chg="add mod">
          <ac:chgData name="Sankalp Koripalli" userId="cb1c3908-49b1-4316-be7f-eb964e9f5c59" providerId="ADAL" clId="{EC56F874-EECA-FE4F-9826-4BD9365CB8A9}" dt="2023-12-07T18:52:41.942" v="13015" actId="207"/>
          <ac:spMkLst>
            <pc:docMk/>
            <pc:sldMk cId="503959773" sldId="2147472800"/>
            <ac:spMk id="20" creationId="{FEC728DE-C37F-98BC-F1AB-482EC8B1E279}"/>
          </ac:spMkLst>
        </pc:spChg>
        <pc:spChg chg="add mod">
          <ac:chgData name="Sankalp Koripalli" userId="cb1c3908-49b1-4316-be7f-eb964e9f5c59" providerId="ADAL" clId="{EC56F874-EECA-FE4F-9826-4BD9365CB8A9}" dt="2023-12-07T18:52:44.731" v="13016" actId="207"/>
          <ac:spMkLst>
            <pc:docMk/>
            <pc:sldMk cId="503959773" sldId="2147472800"/>
            <ac:spMk id="21" creationId="{9D3ABDF9-9E8F-F732-36B8-833533A174C2}"/>
          </ac:spMkLst>
        </pc:spChg>
        <pc:spChg chg="add mod">
          <ac:chgData name="Sankalp Koripalli" userId="cb1c3908-49b1-4316-be7f-eb964e9f5c59" providerId="ADAL" clId="{EC56F874-EECA-FE4F-9826-4BD9365CB8A9}" dt="2023-12-07T18:52:47.473" v="13017" actId="207"/>
          <ac:spMkLst>
            <pc:docMk/>
            <pc:sldMk cId="503959773" sldId="2147472800"/>
            <ac:spMk id="22" creationId="{8B7613AC-452A-2707-DEBE-10E27B43D2DA}"/>
          </ac:spMkLst>
        </pc:spChg>
        <pc:spChg chg="add mod">
          <ac:chgData name="Sankalp Koripalli" userId="cb1c3908-49b1-4316-be7f-eb964e9f5c59" providerId="ADAL" clId="{EC56F874-EECA-FE4F-9826-4BD9365CB8A9}" dt="2023-12-07T04:01:35.518" v="12125" actId="20577"/>
          <ac:spMkLst>
            <pc:docMk/>
            <pc:sldMk cId="503959773" sldId="2147472800"/>
            <ac:spMk id="23" creationId="{89CB6884-18BC-8D64-2E2D-CA029AF18818}"/>
          </ac:spMkLst>
        </pc:spChg>
        <pc:spChg chg="add mod">
          <ac:chgData name="Sankalp Koripalli" userId="cb1c3908-49b1-4316-be7f-eb964e9f5c59" providerId="ADAL" clId="{EC56F874-EECA-FE4F-9826-4BD9365CB8A9}" dt="2023-12-07T04:38:24.696" v="13007" actId="113"/>
          <ac:spMkLst>
            <pc:docMk/>
            <pc:sldMk cId="503959773" sldId="2147472800"/>
            <ac:spMk id="30" creationId="{81AA300D-3EA2-44E3-013E-C01BB1A403E7}"/>
          </ac:spMkLst>
        </pc:spChg>
        <pc:spChg chg="add del mod">
          <ac:chgData name="Sankalp Koripalli" userId="cb1c3908-49b1-4316-be7f-eb964e9f5c59" providerId="ADAL" clId="{EC56F874-EECA-FE4F-9826-4BD9365CB8A9}" dt="2023-12-07T04:35:18.002" v="12857"/>
          <ac:spMkLst>
            <pc:docMk/>
            <pc:sldMk cId="503959773" sldId="2147472800"/>
            <ac:spMk id="31" creationId="{A6277892-6D27-2101-3E5A-5573DA78253B}"/>
          </ac:spMkLst>
        </pc:spChg>
        <pc:picChg chg="add del mod">
          <ac:chgData name="Sankalp Koripalli" userId="cb1c3908-49b1-4316-be7f-eb964e9f5c59" providerId="ADAL" clId="{EC56F874-EECA-FE4F-9826-4BD9365CB8A9}" dt="2023-12-07T03:49:41.259" v="11116" actId="478"/>
          <ac:picMkLst>
            <pc:docMk/>
            <pc:sldMk cId="503959773" sldId="2147472800"/>
            <ac:picMk id="17" creationId="{304D05F0-1DE6-3FDD-B67D-4A421F797E4E}"/>
          </ac:picMkLst>
        </pc:picChg>
        <pc:picChg chg="add del mod">
          <ac:chgData name="Sankalp Koripalli" userId="cb1c3908-49b1-4316-be7f-eb964e9f5c59" providerId="ADAL" clId="{EC56F874-EECA-FE4F-9826-4BD9365CB8A9}" dt="2023-12-07T03:49:41.947" v="11117" actId="478"/>
          <ac:picMkLst>
            <pc:docMk/>
            <pc:sldMk cId="503959773" sldId="2147472800"/>
            <ac:picMk id="18" creationId="{AA7A0DDF-0039-96E6-63EC-11CD26A77E82}"/>
          </ac:picMkLst>
        </pc:picChg>
        <pc:picChg chg="add del mod">
          <ac:chgData name="Sankalp Koripalli" userId="cb1c3908-49b1-4316-be7f-eb964e9f5c59" providerId="ADAL" clId="{EC56F874-EECA-FE4F-9826-4BD9365CB8A9}" dt="2023-12-07T03:49:42.937" v="11118" actId="478"/>
          <ac:picMkLst>
            <pc:docMk/>
            <pc:sldMk cId="503959773" sldId="2147472800"/>
            <ac:picMk id="19" creationId="{FA159678-514F-E40A-F2FC-1C71E55976E9}"/>
          </ac:picMkLst>
        </pc:picChg>
        <pc:picChg chg="add mod">
          <ac:chgData name="Sankalp Koripalli" userId="cb1c3908-49b1-4316-be7f-eb964e9f5c59" providerId="ADAL" clId="{EC56F874-EECA-FE4F-9826-4BD9365CB8A9}" dt="2023-12-07T04:42:29.657" v="13008" actId="1076"/>
          <ac:picMkLst>
            <pc:docMk/>
            <pc:sldMk cId="503959773" sldId="2147472800"/>
            <ac:picMk id="25" creationId="{4D1A7D46-F09D-0086-22B1-ABF726B6998B}"/>
          </ac:picMkLst>
        </pc:picChg>
        <pc:picChg chg="add mod">
          <ac:chgData name="Sankalp Koripalli" userId="cb1c3908-49b1-4316-be7f-eb964e9f5c59" providerId="ADAL" clId="{EC56F874-EECA-FE4F-9826-4BD9365CB8A9}" dt="2023-12-07T04:42:29.657" v="13008" actId="1076"/>
          <ac:picMkLst>
            <pc:docMk/>
            <pc:sldMk cId="503959773" sldId="2147472800"/>
            <ac:picMk id="27" creationId="{F1EDF7D3-381F-0F59-C4C2-9D656CB99DA9}"/>
          </ac:picMkLst>
        </pc:picChg>
        <pc:picChg chg="add mod">
          <ac:chgData name="Sankalp Koripalli" userId="cb1c3908-49b1-4316-be7f-eb964e9f5c59" providerId="ADAL" clId="{EC56F874-EECA-FE4F-9826-4BD9365CB8A9}" dt="2023-12-07T04:42:29.657" v="13008" actId="1076"/>
          <ac:picMkLst>
            <pc:docMk/>
            <pc:sldMk cId="503959773" sldId="2147472800"/>
            <ac:picMk id="29" creationId="{F071CC7E-576A-A04F-3A9D-5AA7EAAA78AF}"/>
          </ac:picMkLst>
        </pc:picChg>
        <pc:extLst>
          <p:ext xmlns:p="http://schemas.openxmlformats.org/presentationml/2006/main" uri="{D6D511B9-2390-475A-947B-AFAB55BFBCF1}">
            <pc226:cmChg xmlns:pc226="http://schemas.microsoft.com/office/powerpoint/2022/06/main/command" chg="mod">
              <pc226:chgData name="Sankalp Koripalli" userId="cb1c3908-49b1-4316-be7f-eb964e9f5c59" providerId="ADAL" clId="{EC56F874-EECA-FE4F-9826-4BD9365CB8A9}" dt="2023-12-07T18:52:52.818" v="13018"/>
              <pc2:cmMkLst xmlns:pc2="http://schemas.microsoft.com/office/powerpoint/2019/9/main/command">
                <pc:docMk/>
                <pc:sldMk cId="503959773" sldId="2147472800"/>
                <pc2:cmMk id="{35E584B7-E529-4A74-8D63-E09229C6B50B}"/>
              </pc2:cmMkLst>
            </pc226:cmChg>
          </p:ext>
        </pc:extLst>
      </pc:sldChg>
      <pc:sldChg chg="addSp delSp modSp mod">
        <pc:chgData name="Sankalp Koripalli" userId="cb1c3908-49b1-4316-be7f-eb964e9f5c59" providerId="ADAL" clId="{EC56F874-EECA-FE4F-9826-4BD9365CB8A9}" dt="2023-12-07T03:40:16.520" v="10964" actId="478"/>
        <pc:sldMkLst>
          <pc:docMk/>
          <pc:sldMk cId="1559906907" sldId="2147472800"/>
        </pc:sldMkLst>
        <pc:spChg chg="add del mod">
          <ac:chgData name="Sankalp Koripalli" userId="cb1c3908-49b1-4316-be7f-eb964e9f5c59" providerId="ADAL" clId="{EC56F874-EECA-FE4F-9826-4BD9365CB8A9}" dt="2023-12-07T03:40:16.520" v="10964" actId="478"/>
          <ac:spMkLst>
            <pc:docMk/>
            <pc:sldMk cId="1559906907" sldId="2147472800"/>
            <ac:spMk id="24" creationId="{E04099BE-AF35-E1AB-33AD-D1A8F998353D}"/>
          </ac:spMkLst>
        </pc:spChg>
        <pc:picChg chg="del">
          <ac:chgData name="Sankalp Koripalli" userId="cb1c3908-49b1-4316-be7f-eb964e9f5c59" providerId="ADAL" clId="{EC56F874-EECA-FE4F-9826-4BD9365CB8A9}" dt="2023-12-07T03:38:48.542" v="10958" actId="478"/>
          <ac:picMkLst>
            <pc:docMk/>
            <pc:sldMk cId="1559906907" sldId="2147472800"/>
            <ac:picMk id="23" creationId="{DB0444CE-9CB3-1F05-70BB-CA27556D05D5}"/>
          </ac:picMkLst>
        </pc:picChg>
      </pc:sldChg>
    </pc:docChg>
  </pc:docChgLst>
  <pc:docChgLst>
    <pc:chgData name="Meredith Greayer" userId="84916543-a197-4c6d-a317-c88e11e357c5" providerId="ADAL" clId="{3693E641-02DC-6F43-BAA5-944303B2E299}"/>
    <pc:docChg chg="undo redo custSel addSld delSld modSld sldOrd">
      <pc:chgData name="Meredith Greayer" userId="84916543-a197-4c6d-a317-c88e11e357c5" providerId="ADAL" clId="{3693E641-02DC-6F43-BAA5-944303B2E299}" dt="2023-12-07T22:56:41.363" v="15075"/>
      <pc:docMkLst>
        <pc:docMk/>
      </pc:docMkLst>
      <pc:sldChg chg="modSp mod">
        <pc:chgData name="Meredith Greayer" userId="84916543-a197-4c6d-a317-c88e11e357c5" providerId="ADAL" clId="{3693E641-02DC-6F43-BAA5-944303B2E299}" dt="2023-12-06T15:34:57.481" v="9275" actId="20577"/>
        <pc:sldMkLst>
          <pc:docMk/>
          <pc:sldMk cId="3991371832" sldId="256"/>
        </pc:sldMkLst>
        <pc:spChg chg="mod">
          <ac:chgData name="Meredith Greayer" userId="84916543-a197-4c6d-a317-c88e11e357c5" providerId="ADAL" clId="{3693E641-02DC-6F43-BAA5-944303B2E299}" dt="2023-12-06T15:34:57.481" v="9275" actId="20577"/>
          <ac:spMkLst>
            <pc:docMk/>
            <pc:sldMk cId="3991371832" sldId="256"/>
            <ac:spMk id="4" creationId="{76641F5B-8641-3700-1E3A-4F0C24820FD4}"/>
          </ac:spMkLst>
        </pc:spChg>
      </pc:sldChg>
      <pc:sldChg chg="modCm">
        <pc:chgData name="Meredith Greayer" userId="84916543-a197-4c6d-a317-c88e11e357c5" providerId="ADAL" clId="{3693E641-02DC-6F43-BAA5-944303B2E299}" dt="2023-12-05T22:02:56.534" v="9005" actId="2056"/>
        <pc:sldMkLst>
          <pc:docMk/>
          <pc:sldMk cId="349313688" sldId="2147375365"/>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5T22:02:56.534" v="9005" actId="2056"/>
              <pc2:cmMkLst xmlns:pc2="http://schemas.microsoft.com/office/powerpoint/2019/9/main/command">
                <pc:docMk/>
                <pc:sldMk cId="349313688" sldId="2147375365"/>
                <pc2:cmMk id="{88925635-F29C-4DE3-811E-0F2E76213F80}"/>
              </pc2:cmMkLst>
            </pc226:cmChg>
          </p:ext>
        </pc:extLst>
      </pc:sldChg>
      <pc:sldChg chg="addSp modSp del mod ord">
        <pc:chgData name="Meredith Greayer" userId="84916543-a197-4c6d-a317-c88e11e357c5" providerId="ADAL" clId="{3693E641-02DC-6F43-BAA5-944303B2E299}" dt="2023-12-01T14:30:46.563" v="99" actId="2696"/>
        <pc:sldMkLst>
          <pc:docMk/>
          <pc:sldMk cId="867188518" sldId="2147375367"/>
        </pc:sldMkLst>
        <pc:spChg chg="add mod">
          <ac:chgData name="Meredith Greayer" userId="84916543-a197-4c6d-a317-c88e11e357c5" providerId="ADAL" clId="{3693E641-02DC-6F43-BAA5-944303B2E299}" dt="2023-12-01T14:30:09.561" v="97" actId="20577"/>
          <ac:spMkLst>
            <pc:docMk/>
            <pc:sldMk cId="867188518" sldId="2147375367"/>
            <ac:spMk id="4" creationId="{FC56D6D5-49F8-C030-0719-EBB7BCE02F75}"/>
          </ac:spMkLst>
        </pc:spChg>
      </pc:sldChg>
      <pc:sldChg chg="addSp delSp modSp add del mod ord modShow">
        <pc:chgData name="Meredith Greayer" userId="84916543-a197-4c6d-a317-c88e11e357c5" providerId="ADAL" clId="{3693E641-02DC-6F43-BAA5-944303B2E299}" dt="2023-12-07T15:14:56.860" v="10570" actId="2696"/>
        <pc:sldMkLst>
          <pc:docMk/>
          <pc:sldMk cId="2784992018" sldId="2147375368"/>
        </pc:sldMkLst>
        <pc:spChg chg="mod">
          <ac:chgData name="Meredith Greayer" userId="84916543-a197-4c6d-a317-c88e11e357c5" providerId="ADAL" clId="{3693E641-02DC-6F43-BAA5-944303B2E299}" dt="2023-12-04T15:26:36.627" v="2528" actId="20577"/>
          <ac:spMkLst>
            <pc:docMk/>
            <pc:sldMk cId="2784992018" sldId="2147375368"/>
            <ac:spMk id="2" creationId="{41AF758E-01C4-02A5-00AF-02D74A69CB43}"/>
          </ac:spMkLst>
        </pc:spChg>
        <pc:spChg chg="add mod">
          <ac:chgData name="Meredith Greayer" userId="84916543-a197-4c6d-a317-c88e11e357c5" providerId="ADAL" clId="{3693E641-02DC-6F43-BAA5-944303B2E299}" dt="2023-12-04T15:42:10.843" v="3949" actId="1076"/>
          <ac:spMkLst>
            <pc:docMk/>
            <pc:sldMk cId="2784992018" sldId="2147375368"/>
            <ac:spMk id="4" creationId="{5A848BC0-4194-6FB3-127A-A9DA68A2360A}"/>
          </ac:spMkLst>
        </pc:spChg>
        <pc:spChg chg="add del mod">
          <ac:chgData name="Meredith Greayer" userId="84916543-a197-4c6d-a317-c88e11e357c5" providerId="ADAL" clId="{3693E641-02DC-6F43-BAA5-944303B2E299}" dt="2023-12-04T15:42:02.195" v="3948" actId="478"/>
          <ac:spMkLst>
            <pc:docMk/>
            <pc:sldMk cId="2784992018" sldId="2147375368"/>
            <ac:spMk id="5" creationId="{58DB01A4-F000-BF1B-5D66-8B7EED4D70B6}"/>
          </ac:spMkLst>
        </pc:spChg>
        <pc:spChg chg="add mod">
          <ac:chgData name="Meredith Greayer" userId="84916543-a197-4c6d-a317-c88e11e357c5" providerId="ADAL" clId="{3693E641-02DC-6F43-BAA5-944303B2E299}" dt="2023-12-04T15:50:03.209" v="4022" actId="207"/>
          <ac:spMkLst>
            <pc:docMk/>
            <pc:sldMk cId="2784992018" sldId="2147375368"/>
            <ac:spMk id="6" creationId="{4F3B8B63-7A03-D1AD-5E1F-498382C10424}"/>
          </ac:spMkLst>
        </pc:spChg>
        <pc:spChg chg="add del mod">
          <ac:chgData name="Meredith Greayer" userId="84916543-a197-4c6d-a317-c88e11e357c5" providerId="ADAL" clId="{3693E641-02DC-6F43-BAA5-944303B2E299}" dt="2023-12-03T22:00:12.399" v="914" actId="478"/>
          <ac:spMkLst>
            <pc:docMk/>
            <pc:sldMk cId="2784992018" sldId="2147375368"/>
            <ac:spMk id="6" creationId="{D69630AC-D293-AEF6-0583-BBD96E624981}"/>
          </ac:spMkLst>
        </pc:spChg>
        <pc:spChg chg="add mod">
          <ac:chgData name="Meredith Greayer" userId="84916543-a197-4c6d-a317-c88e11e357c5" providerId="ADAL" clId="{3693E641-02DC-6F43-BAA5-944303B2E299}" dt="2023-12-04T15:50:06.840" v="4023" actId="207"/>
          <ac:spMkLst>
            <pc:docMk/>
            <pc:sldMk cId="2784992018" sldId="2147375368"/>
            <ac:spMk id="7" creationId="{3A97343A-5319-21D7-CAF3-72275208A32C}"/>
          </ac:spMkLst>
        </pc:spChg>
        <pc:spChg chg="add mod">
          <ac:chgData name="Meredith Greayer" userId="84916543-a197-4c6d-a317-c88e11e357c5" providerId="ADAL" clId="{3693E641-02DC-6F43-BAA5-944303B2E299}" dt="2023-12-04T15:44:22.597" v="3980" actId="207"/>
          <ac:spMkLst>
            <pc:docMk/>
            <pc:sldMk cId="2784992018" sldId="2147375368"/>
            <ac:spMk id="9" creationId="{7A0D1DA1-0853-AE28-34A1-87EC883BA968}"/>
          </ac:spMkLst>
        </pc:spChg>
        <pc:spChg chg="add del mod">
          <ac:chgData name="Meredith Greayer" userId="84916543-a197-4c6d-a317-c88e11e357c5" providerId="ADAL" clId="{3693E641-02DC-6F43-BAA5-944303B2E299}" dt="2023-12-04T15:42:41.120" v="3952" actId="2085"/>
          <ac:spMkLst>
            <pc:docMk/>
            <pc:sldMk cId="2784992018" sldId="2147375368"/>
            <ac:spMk id="11" creationId="{B3298C36-512C-C1E2-948D-3E4E327D202D}"/>
          </ac:spMkLst>
        </pc:spChg>
        <pc:spChg chg="add mod">
          <ac:chgData name="Meredith Greayer" userId="84916543-a197-4c6d-a317-c88e11e357c5" providerId="ADAL" clId="{3693E641-02DC-6F43-BAA5-944303B2E299}" dt="2023-12-04T15:54:52.761" v="4040" actId="113"/>
          <ac:spMkLst>
            <pc:docMk/>
            <pc:sldMk cId="2784992018" sldId="2147375368"/>
            <ac:spMk id="12" creationId="{64F15EE9-6652-3D0F-2593-AA5934F27BFD}"/>
          </ac:spMkLst>
        </pc:spChg>
        <pc:spChg chg="add mod">
          <ac:chgData name="Meredith Greayer" userId="84916543-a197-4c6d-a317-c88e11e357c5" providerId="ADAL" clId="{3693E641-02DC-6F43-BAA5-944303B2E299}" dt="2023-12-05T03:34:52.063" v="6073" actId="1076"/>
          <ac:spMkLst>
            <pc:docMk/>
            <pc:sldMk cId="2784992018" sldId="2147375368"/>
            <ac:spMk id="13" creationId="{6F376863-D738-CEC5-F03E-52DC5149F24D}"/>
          </ac:spMkLst>
        </pc:spChg>
        <pc:spChg chg="add mod">
          <ac:chgData name="Meredith Greayer" userId="84916543-a197-4c6d-a317-c88e11e357c5" providerId="ADAL" clId="{3693E641-02DC-6F43-BAA5-944303B2E299}" dt="2023-12-04T15:43:42.722" v="3965" actId="2085"/>
          <ac:spMkLst>
            <pc:docMk/>
            <pc:sldMk cId="2784992018" sldId="2147375368"/>
            <ac:spMk id="14" creationId="{BD66ED92-022E-547D-7570-8ACEB96ED406}"/>
          </ac:spMkLst>
        </pc:spChg>
        <pc:spChg chg="add mod">
          <ac:chgData name="Meredith Greayer" userId="84916543-a197-4c6d-a317-c88e11e357c5" providerId="ADAL" clId="{3693E641-02DC-6F43-BAA5-944303B2E299}" dt="2023-12-04T15:44:04.488" v="3973" actId="207"/>
          <ac:spMkLst>
            <pc:docMk/>
            <pc:sldMk cId="2784992018" sldId="2147375368"/>
            <ac:spMk id="15" creationId="{C0016A13-D773-B6AB-33CC-8512775A7C1F}"/>
          </ac:spMkLst>
        </pc:spChg>
        <pc:spChg chg="add mod">
          <ac:chgData name="Meredith Greayer" userId="84916543-a197-4c6d-a317-c88e11e357c5" providerId="ADAL" clId="{3693E641-02DC-6F43-BAA5-944303B2E299}" dt="2023-12-04T15:55:04.208" v="4042" actId="113"/>
          <ac:spMkLst>
            <pc:docMk/>
            <pc:sldMk cId="2784992018" sldId="2147375368"/>
            <ac:spMk id="16" creationId="{DB0B8878-4740-0921-31DC-CEA8D4C8C861}"/>
          </ac:spMkLst>
        </pc:spChg>
        <pc:spChg chg="add mod">
          <ac:chgData name="Meredith Greayer" userId="84916543-a197-4c6d-a317-c88e11e357c5" providerId="ADAL" clId="{3693E641-02DC-6F43-BAA5-944303B2E299}" dt="2023-12-04T15:55:15.134" v="4043" actId="113"/>
          <ac:spMkLst>
            <pc:docMk/>
            <pc:sldMk cId="2784992018" sldId="2147375368"/>
            <ac:spMk id="17" creationId="{2EA15778-0BAC-9336-68FC-6503C63F3AF1}"/>
          </ac:spMkLst>
        </pc:spChg>
        <pc:spChg chg="add mod">
          <ac:chgData name="Meredith Greayer" userId="84916543-a197-4c6d-a317-c88e11e357c5" providerId="ADAL" clId="{3693E641-02DC-6F43-BAA5-944303B2E299}" dt="2023-12-04T15:55:21.749" v="4044" actId="113"/>
          <ac:spMkLst>
            <pc:docMk/>
            <pc:sldMk cId="2784992018" sldId="2147375368"/>
            <ac:spMk id="18" creationId="{FDCBAFC8-7D38-AEF0-1259-CD8448FDEE27}"/>
          </ac:spMkLst>
        </pc:spChg>
        <pc:spChg chg="add mod">
          <ac:chgData name="Meredith Greayer" userId="84916543-a197-4c6d-a317-c88e11e357c5" providerId="ADAL" clId="{3693E641-02DC-6F43-BAA5-944303B2E299}" dt="2023-12-05T03:38:05.282" v="6103" actId="20577"/>
          <ac:spMkLst>
            <pc:docMk/>
            <pc:sldMk cId="2784992018" sldId="2147375368"/>
            <ac:spMk id="19" creationId="{6C231676-FDEE-C56D-3431-045BF15DE6C1}"/>
          </ac:spMkLst>
        </pc:spChg>
        <pc:spChg chg="add mod">
          <ac:chgData name="Meredith Greayer" userId="84916543-a197-4c6d-a317-c88e11e357c5" providerId="ADAL" clId="{3693E641-02DC-6F43-BAA5-944303B2E299}" dt="2023-12-05T03:32:58.225" v="6036" actId="1076"/>
          <ac:spMkLst>
            <pc:docMk/>
            <pc:sldMk cId="2784992018" sldId="2147375368"/>
            <ac:spMk id="20" creationId="{98C76A49-EE01-70AC-FC0A-D1034D23548A}"/>
          </ac:spMkLst>
        </pc:spChg>
        <pc:spChg chg="add mod">
          <ac:chgData name="Meredith Greayer" userId="84916543-a197-4c6d-a317-c88e11e357c5" providerId="ADAL" clId="{3693E641-02DC-6F43-BAA5-944303B2E299}" dt="2023-12-05T03:34:24.096" v="6070" actId="1076"/>
          <ac:spMkLst>
            <pc:docMk/>
            <pc:sldMk cId="2784992018" sldId="2147375368"/>
            <ac:spMk id="21" creationId="{DBC25DC3-5744-7FEE-6D74-F6D50487D3B6}"/>
          </ac:spMkLst>
        </pc:spChg>
        <pc:spChg chg="add mod">
          <ac:chgData name="Meredith Greayer" userId="84916543-a197-4c6d-a317-c88e11e357c5" providerId="ADAL" clId="{3693E641-02DC-6F43-BAA5-944303B2E299}" dt="2023-12-05T03:36:26.233" v="6093" actId="1076"/>
          <ac:spMkLst>
            <pc:docMk/>
            <pc:sldMk cId="2784992018" sldId="2147375368"/>
            <ac:spMk id="22" creationId="{FF9F7C2E-968A-0412-9DBB-2C25345FB9A5}"/>
          </ac:spMkLst>
        </pc:spChg>
        <pc:spChg chg="add mod">
          <ac:chgData name="Meredith Greayer" userId="84916543-a197-4c6d-a317-c88e11e357c5" providerId="ADAL" clId="{3693E641-02DC-6F43-BAA5-944303B2E299}" dt="2023-12-05T22:02:57.092" v="9006" actId="113"/>
          <ac:spMkLst>
            <pc:docMk/>
            <pc:sldMk cId="2784992018" sldId="2147375368"/>
            <ac:spMk id="23" creationId="{F69A2A99-4DA5-435B-9CB5-96DB1A845500}"/>
          </ac:spMkLst>
        </pc:spChg>
        <pc:spChg chg="add mod">
          <ac:chgData name="Meredith Greayer" userId="84916543-a197-4c6d-a317-c88e11e357c5" providerId="ADAL" clId="{3693E641-02DC-6F43-BAA5-944303B2E299}" dt="2023-12-04T15:55:32.403" v="4045" actId="113"/>
          <ac:spMkLst>
            <pc:docMk/>
            <pc:sldMk cId="2784992018" sldId="2147375368"/>
            <ac:spMk id="24" creationId="{281F716C-5180-ACF8-BE34-7F52F02FCE8B}"/>
          </ac:spMkLst>
        </pc:spChg>
        <pc:spChg chg="add mod">
          <ac:chgData name="Meredith Greayer" userId="84916543-a197-4c6d-a317-c88e11e357c5" providerId="ADAL" clId="{3693E641-02DC-6F43-BAA5-944303B2E299}" dt="2023-12-05T03:37:35.076" v="6098" actId="20577"/>
          <ac:spMkLst>
            <pc:docMk/>
            <pc:sldMk cId="2784992018" sldId="2147375368"/>
            <ac:spMk id="25" creationId="{2C938926-EBF7-1CD2-357B-778285A25608}"/>
          </ac:spMkLst>
        </pc:spChg>
        <pc:picChg chg="add mod">
          <ac:chgData name="Meredith Greayer" userId="84916543-a197-4c6d-a317-c88e11e357c5" providerId="ADAL" clId="{3693E641-02DC-6F43-BAA5-944303B2E299}" dt="2023-12-04T15:47:42.726" v="4008" actId="1076"/>
          <ac:picMkLst>
            <pc:docMk/>
            <pc:sldMk cId="2784992018" sldId="2147375368"/>
            <ac:picMk id="8" creationId="{A29CF2C9-DD05-C745-A95E-0BE801467684}"/>
          </ac:picMkLst>
        </pc:picChg>
        <pc:picChg chg="add mod">
          <ac:chgData name="Meredith Greayer" userId="84916543-a197-4c6d-a317-c88e11e357c5" providerId="ADAL" clId="{3693E641-02DC-6F43-BAA5-944303B2E299}" dt="2023-12-04T15:48:15.149" v="4013" actId="1076"/>
          <ac:picMkLst>
            <pc:docMk/>
            <pc:sldMk cId="2784992018" sldId="2147375368"/>
            <ac:picMk id="10" creationId="{1B63B21E-6700-57B2-2980-217C524522F3}"/>
          </ac:picMkLst>
        </pc:picChg>
        <pc:picChg chg="add mod">
          <ac:chgData name="Meredith Greayer" userId="84916543-a197-4c6d-a317-c88e11e357c5" providerId="ADAL" clId="{3693E641-02DC-6F43-BAA5-944303B2E299}" dt="2023-12-05T03:33:14.820" v="6059" actId="1035"/>
          <ac:picMkLst>
            <pc:docMk/>
            <pc:sldMk cId="2784992018" sldId="2147375368"/>
            <ac:picMk id="27" creationId="{ED892391-A572-2428-7F0F-AC65CA2FE413}"/>
          </ac:picMkLst>
        </pc:picChg>
        <pc:picChg chg="add mod">
          <ac:chgData name="Meredith Greayer" userId="84916543-a197-4c6d-a317-c88e11e357c5" providerId="ADAL" clId="{3693E641-02DC-6F43-BAA5-944303B2E299}" dt="2023-12-05T03:34:24.096" v="6070" actId="1076"/>
          <ac:picMkLst>
            <pc:docMk/>
            <pc:sldMk cId="2784992018" sldId="2147375368"/>
            <ac:picMk id="29" creationId="{10FCEE1A-7943-8F50-5DA4-7AB05EC8BFE0}"/>
          </ac:picMkLst>
        </pc:picChg>
        <pc:picChg chg="add mod">
          <ac:chgData name="Meredith Greayer" userId="84916543-a197-4c6d-a317-c88e11e357c5" providerId="ADAL" clId="{3693E641-02DC-6F43-BAA5-944303B2E299}" dt="2023-12-05T03:36:17.513" v="6092" actId="1076"/>
          <ac:picMkLst>
            <pc:docMk/>
            <pc:sldMk cId="2784992018" sldId="2147375368"/>
            <ac:picMk id="31" creationId="{3127FEDA-B5CE-E469-434D-00162CEC0593}"/>
          </ac:picMkLst>
        </pc:picChg>
        <pc:picChg chg="add del mod">
          <ac:chgData name="Meredith Greayer" userId="84916543-a197-4c6d-a317-c88e11e357c5" providerId="ADAL" clId="{3693E641-02DC-6F43-BAA5-944303B2E299}" dt="2023-12-05T03:37:21.237" v="6095" actId="478"/>
          <ac:picMkLst>
            <pc:docMk/>
            <pc:sldMk cId="2784992018" sldId="2147375368"/>
            <ac:picMk id="33" creationId="{1A87FEA6-17D9-3EED-8750-36DAFDBF4994}"/>
          </ac:picMkLst>
        </pc:picChg>
        <pc:picChg chg="add mod">
          <ac:chgData name="Meredith Greayer" userId="84916543-a197-4c6d-a317-c88e11e357c5" providerId="ADAL" clId="{3693E641-02DC-6F43-BAA5-944303B2E299}" dt="2023-12-05T03:37:58.169" v="6102" actId="1076"/>
          <ac:picMkLst>
            <pc:docMk/>
            <pc:sldMk cId="2784992018" sldId="2147375368"/>
            <ac:picMk id="35" creationId="{DD8B0FAE-B986-9714-45AA-E51BB0DFCB8C}"/>
          </ac:picMkLst>
        </pc:picChg>
        <pc:picChg chg="add mod">
          <ac:chgData name="Meredith Greayer" userId="84916543-a197-4c6d-a317-c88e11e357c5" providerId="ADAL" clId="{3693E641-02DC-6F43-BAA5-944303B2E299}" dt="2023-12-05T03:39:58.519" v="6119" actId="1035"/>
          <ac:picMkLst>
            <pc:docMk/>
            <pc:sldMk cId="2784992018" sldId="2147375368"/>
            <ac:picMk id="37" creationId="{D394AEA3-ED31-DC2D-BD87-889098A95EDD}"/>
          </ac:picMkLst>
        </pc:picChg>
      </pc:sldChg>
      <pc:sldChg chg="addSp delSp modSp mod modCm">
        <pc:chgData name="Meredith Greayer" userId="84916543-a197-4c6d-a317-c88e11e357c5" providerId="ADAL" clId="{3693E641-02DC-6F43-BAA5-944303B2E299}" dt="2023-12-07T15:20:39.451" v="10766" actId="14100"/>
        <pc:sldMkLst>
          <pc:docMk/>
          <pc:sldMk cId="3259510642" sldId="2147375369"/>
        </pc:sldMkLst>
        <pc:spChg chg="mod">
          <ac:chgData name="Meredith Greayer" userId="84916543-a197-4c6d-a317-c88e11e357c5" providerId="ADAL" clId="{3693E641-02DC-6F43-BAA5-944303B2E299}" dt="2023-12-07T15:20:39.451" v="10766" actId="14100"/>
          <ac:spMkLst>
            <pc:docMk/>
            <pc:sldMk cId="3259510642" sldId="2147375369"/>
            <ac:spMk id="2" creationId="{B0A11E4A-2173-663A-56C7-13D7C40628B1}"/>
          </ac:spMkLst>
        </pc:spChg>
        <pc:spChg chg="add mod">
          <ac:chgData name="Meredith Greayer" userId="84916543-a197-4c6d-a317-c88e11e357c5" providerId="ADAL" clId="{3693E641-02DC-6F43-BAA5-944303B2E299}" dt="2023-12-06T21:45:14.656" v="10563" actId="1036"/>
          <ac:spMkLst>
            <pc:docMk/>
            <pc:sldMk cId="3259510642" sldId="2147375369"/>
            <ac:spMk id="4" creationId="{6497BACD-F7CB-9076-E8BE-0F1B7F257A62}"/>
          </ac:spMkLst>
        </pc:spChg>
        <pc:spChg chg="add del mod">
          <ac:chgData name="Meredith Greayer" userId="84916543-a197-4c6d-a317-c88e11e357c5" providerId="ADAL" clId="{3693E641-02DC-6F43-BAA5-944303B2E299}" dt="2023-12-04T20:27:04.492" v="5219" actId="478"/>
          <ac:spMkLst>
            <pc:docMk/>
            <pc:sldMk cId="3259510642" sldId="2147375369"/>
            <ac:spMk id="5" creationId="{917284C3-734D-17F9-1271-E4DA0ECBFF55}"/>
          </ac:spMkLst>
        </pc:spChg>
        <pc:spChg chg="add mod">
          <ac:chgData name="Meredith Greayer" userId="84916543-a197-4c6d-a317-c88e11e357c5" providerId="ADAL" clId="{3693E641-02DC-6F43-BAA5-944303B2E299}" dt="2023-12-06T21:45:18.975" v="10564" actId="14100"/>
          <ac:spMkLst>
            <pc:docMk/>
            <pc:sldMk cId="3259510642" sldId="2147375369"/>
            <ac:spMk id="10" creationId="{AB2335B0-9526-CD47-8AA6-73E56441BC88}"/>
          </ac:spMkLst>
        </pc:spChg>
        <pc:spChg chg="add del mod">
          <ac:chgData name="Meredith Greayer" userId="84916543-a197-4c6d-a317-c88e11e357c5" providerId="ADAL" clId="{3693E641-02DC-6F43-BAA5-944303B2E299}" dt="2023-12-06T21:45:14.656" v="10563" actId="1036"/>
          <ac:spMkLst>
            <pc:docMk/>
            <pc:sldMk cId="3259510642" sldId="2147375369"/>
            <ac:spMk id="11" creationId="{A4FB4681-B327-D0EE-D872-2F031C76A3C7}"/>
          </ac:spMkLst>
        </pc:spChg>
        <pc:spChg chg="add del mod">
          <ac:chgData name="Meredith Greayer" userId="84916543-a197-4c6d-a317-c88e11e357c5" providerId="ADAL" clId="{3693E641-02DC-6F43-BAA5-944303B2E299}" dt="2023-12-04T20:14:07.961" v="4494" actId="478"/>
          <ac:spMkLst>
            <pc:docMk/>
            <pc:sldMk cId="3259510642" sldId="2147375369"/>
            <ac:spMk id="12" creationId="{14721F61-2BEA-7932-1E0D-C52CE6A94164}"/>
          </ac:spMkLst>
        </pc:spChg>
        <pc:spChg chg="add mod topLvl">
          <ac:chgData name="Meredith Greayer" userId="84916543-a197-4c6d-a317-c88e11e357c5" providerId="ADAL" clId="{3693E641-02DC-6F43-BAA5-944303B2E299}" dt="2023-12-04T20:16:05.206" v="4537" actId="164"/>
          <ac:spMkLst>
            <pc:docMk/>
            <pc:sldMk cId="3259510642" sldId="2147375369"/>
            <ac:spMk id="13" creationId="{9A0E5F37-3F3A-F52C-598D-C53347036F52}"/>
          </ac:spMkLst>
        </pc:spChg>
        <pc:spChg chg="add mod">
          <ac:chgData name="Meredith Greayer" userId="84916543-a197-4c6d-a317-c88e11e357c5" providerId="ADAL" clId="{3693E641-02DC-6F43-BAA5-944303B2E299}" dt="2023-12-06T21:45:14.656" v="10563" actId="1036"/>
          <ac:spMkLst>
            <pc:docMk/>
            <pc:sldMk cId="3259510642" sldId="2147375369"/>
            <ac:spMk id="14" creationId="{1AC3B057-F634-1334-A30F-EB6E7DAC2C04}"/>
          </ac:spMkLst>
        </pc:spChg>
        <pc:spChg chg="add mod">
          <ac:chgData name="Meredith Greayer" userId="84916543-a197-4c6d-a317-c88e11e357c5" providerId="ADAL" clId="{3693E641-02DC-6F43-BAA5-944303B2E299}" dt="2023-12-06T21:45:14.656" v="10563" actId="1036"/>
          <ac:spMkLst>
            <pc:docMk/>
            <pc:sldMk cId="3259510642" sldId="2147375369"/>
            <ac:spMk id="16" creationId="{35DAD9ED-7E8C-EA3C-7195-D6462144D3E6}"/>
          </ac:spMkLst>
        </pc:spChg>
        <pc:spChg chg="add mod">
          <ac:chgData name="Meredith Greayer" userId="84916543-a197-4c6d-a317-c88e11e357c5" providerId="ADAL" clId="{3693E641-02DC-6F43-BAA5-944303B2E299}" dt="2023-12-07T15:15:25.096" v="10581" actId="20577"/>
          <ac:spMkLst>
            <pc:docMk/>
            <pc:sldMk cId="3259510642" sldId="2147375369"/>
            <ac:spMk id="20" creationId="{064DF1DE-187C-F969-D935-D3DC9F4D5F7C}"/>
          </ac:spMkLst>
        </pc:spChg>
        <pc:grpChg chg="add del mod">
          <ac:chgData name="Meredith Greayer" userId="84916543-a197-4c6d-a317-c88e11e357c5" providerId="ADAL" clId="{3693E641-02DC-6F43-BAA5-944303B2E299}" dt="2023-12-04T20:15:53.953" v="4533" actId="165"/>
          <ac:grpSpMkLst>
            <pc:docMk/>
            <pc:sldMk cId="3259510642" sldId="2147375369"/>
            <ac:grpSpMk id="15" creationId="{3FDD4536-08D2-45E2-1F27-844CA42675FC}"/>
          </ac:grpSpMkLst>
        </pc:grpChg>
        <pc:grpChg chg="add mod">
          <ac:chgData name="Meredith Greayer" userId="84916543-a197-4c6d-a317-c88e11e357c5" providerId="ADAL" clId="{3693E641-02DC-6F43-BAA5-944303B2E299}" dt="2023-12-06T21:45:14.656" v="10563" actId="1036"/>
          <ac:grpSpMkLst>
            <pc:docMk/>
            <pc:sldMk cId="3259510642" sldId="2147375369"/>
            <ac:grpSpMk id="17" creationId="{534BEA09-5832-B1FC-071A-EEE66C7A40E0}"/>
          </ac:grpSpMkLst>
        </pc:grpChg>
        <pc:picChg chg="add mod">
          <ac:chgData name="Meredith Greayer" userId="84916543-a197-4c6d-a317-c88e11e357c5" providerId="ADAL" clId="{3693E641-02DC-6F43-BAA5-944303B2E299}" dt="2023-12-06T21:45:14.656" v="10563" actId="1036"/>
          <ac:picMkLst>
            <pc:docMk/>
            <pc:sldMk cId="3259510642" sldId="2147375369"/>
            <ac:picMk id="7" creationId="{F516D834-9574-54C9-D9E8-547906D7317D}"/>
          </ac:picMkLst>
        </pc:picChg>
        <pc:picChg chg="add mod topLvl">
          <ac:chgData name="Meredith Greayer" userId="84916543-a197-4c6d-a317-c88e11e357c5" providerId="ADAL" clId="{3693E641-02DC-6F43-BAA5-944303B2E299}" dt="2023-12-04T20:16:05.206" v="4537" actId="164"/>
          <ac:picMkLst>
            <pc:docMk/>
            <pc:sldMk cId="3259510642" sldId="2147375369"/>
            <ac:picMk id="9" creationId="{6A4A7B78-E348-A294-DE44-EB4D6F756B91}"/>
          </ac:picMkLst>
        </pc:picChg>
        <pc:picChg chg="add mod">
          <ac:chgData name="Meredith Greayer" userId="84916543-a197-4c6d-a317-c88e11e357c5" providerId="ADAL" clId="{3693E641-02DC-6F43-BAA5-944303B2E299}" dt="2023-12-06T21:45:14.656" v="10563" actId="1036"/>
          <ac:picMkLst>
            <pc:docMk/>
            <pc:sldMk cId="3259510642" sldId="2147375369"/>
            <ac:picMk id="19" creationId="{7D2468D9-F4F7-D27A-B950-3425B110AB87}"/>
          </ac:picMkLst>
        </pc:picChg>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6T21:44:46.440" v="10553" actId="20577"/>
              <pc2:cmMkLst xmlns:pc2="http://schemas.microsoft.com/office/powerpoint/2019/9/main/command">
                <pc:docMk/>
                <pc:sldMk cId="3259510642" sldId="2147375369"/>
                <pc2:cmMk id="{853F361E-1F51-6944-B412-83DB804523E2}"/>
              </pc2:cmMkLst>
            </pc226:cmChg>
          </p:ext>
        </pc:extLst>
      </pc:sldChg>
      <pc:sldChg chg="addSp delSp modSp new mod modCm">
        <pc:chgData name="Meredith Greayer" userId="84916543-a197-4c6d-a317-c88e11e357c5" providerId="ADAL" clId="{3693E641-02DC-6F43-BAA5-944303B2E299}" dt="2023-12-07T18:09:39.355" v="14867" actId="313"/>
        <pc:sldMkLst>
          <pc:docMk/>
          <pc:sldMk cId="18357399" sldId="2147375370"/>
        </pc:sldMkLst>
        <pc:spChg chg="mod">
          <ac:chgData name="Meredith Greayer" userId="84916543-a197-4c6d-a317-c88e11e357c5" providerId="ADAL" clId="{3693E641-02DC-6F43-BAA5-944303B2E299}" dt="2023-12-07T17:20:12.753" v="13605" actId="20577"/>
          <ac:spMkLst>
            <pc:docMk/>
            <pc:sldMk cId="18357399" sldId="2147375370"/>
            <ac:spMk id="2" creationId="{22F75377-AF44-D7E1-CD36-F958F45BA084}"/>
          </ac:spMkLst>
        </pc:spChg>
        <pc:spChg chg="add del mod">
          <ac:chgData name="Meredith Greayer" userId="84916543-a197-4c6d-a317-c88e11e357c5" providerId="ADAL" clId="{3693E641-02DC-6F43-BAA5-944303B2E299}" dt="2023-12-06T15:36:01.096" v="9276" actId="478"/>
          <ac:spMkLst>
            <pc:docMk/>
            <pc:sldMk cId="18357399" sldId="2147375370"/>
            <ac:spMk id="4" creationId="{7D703426-793F-1DB7-243D-40B7CFDF4995}"/>
          </ac:spMkLst>
        </pc:spChg>
        <pc:spChg chg="add del mod">
          <ac:chgData name="Meredith Greayer" userId="84916543-a197-4c6d-a317-c88e11e357c5" providerId="ADAL" clId="{3693E641-02DC-6F43-BAA5-944303B2E299}" dt="2023-12-07T16:03:53.165" v="12064" actId="478"/>
          <ac:spMkLst>
            <pc:docMk/>
            <pc:sldMk cId="18357399" sldId="2147375370"/>
            <ac:spMk id="7" creationId="{958C7E3D-515E-9208-FC22-5C4FECF87958}"/>
          </ac:spMkLst>
        </pc:spChg>
        <pc:spChg chg="add del mod">
          <ac:chgData name="Meredith Greayer" userId="84916543-a197-4c6d-a317-c88e11e357c5" providerId="ADAL" clId="{3693E641-02DC-6F43-BAA5-944303B2E299}" dt="2023-12-07T16:47:54.200" v="12822" actId="478"/>
          <ac:spMkLst>
            <pc:docMk/>
            <pc:sldMk cId="18357399" sldId="2147375370"/>
            <ac:spMk id="8" creationId="{1B521A0A-4B8A-B4A2-08A9-3D4F6389A7A6}"/>
          </ac:spMkLst>
        </pc:spChg>
        <pc:spChg chg="add del mod">
          <ac:chgData name="Meredith Greayer" userId="84916543-a197-4c6d-a317-c88e11e357c5" providerId="ADAL" clId="{3693E641-02DC-6F43-BAA5-944303B2E299}" dt="2023-12-04T21:00:16.187" v="5598" actId="478"/>
          <ac:spMkLst>
            <pc:docMk/>
            <pc:sldMk cId="18357399" sldId="2147375370"/>
            <ac:spMk id="9" creationId="{467E163C-D5C3-A3EE-2B30-C135BF9F8CBE}"/>
          </ac:spMkLst>
        </pc:spChg>
        <pc:spChg chg="add del mod">
          <ac:chgData name="Meredith Greayer" userId="84916543-a197-4c6d-a317-c88e11e357c5" providerId="ADAL" clId="{3693E641-02DC-6F43-BAA5-944303B2E299}" dt="2023-12-05T21:52:15.737" v="8256" actId="478"/>
          <ac:spMkLst>
            <pc:docMk/>
            <pc:sldMk cId="18357399" sldId="2147375370"/>
            <ac:spMk id="10" creationId="{1CD9AC31-75F7-71CB-02A0-101F5038F78E}"/>
          </ac:spMkLst>
        </pc:spChg>
        <pc:spChg chg="add del mod">
          <ac:chgData name="Meredith Greayer" userId="84916543-a197-4c6d-a317-c88e11e357c5" providerId="ADAL" clId="{3693E641-02DC-6F43-BAA5-944303B2E299}" dt="2023-12-07T16:06:05.614" v="12089" actId="478"/>
          <ac:spMkLst>
            <pc:docMk/>
            <pc:sldMk cId="18357399" sldId="2147375370"/>
            <ac:spMk id="10" creationId="{A401C5E0-8B06-C990-288A-D7B6755F3992}"/>
          </ac:spMkLst>
        </pc:spChg>
        <pc:spChg chg="add del mod">
          <ac:chgData name="Meredith Greayer" userId="84916543-a197-4c6d-a317-c88e11e357c5" providerId="ADAL" clId="{3693E641-02DC-6F43-BAA5-944303B2E299}" dt="2023-12-07T15:20:57.991" v="10767" actId="478"/>
          <ac:spMkLst>
            <pc:docMk/>
            <pc:sldMk cId="18357399" sldId="2147375370"/>
            <ac:spMk id="12" creationId="{F6D1505D-664F-2DF1-3CD9-563F2DEE6263}"/>
          </ac:spMkLst>
        </pc:spChg>
        <pc:spChg chg="add del mod">
          <ac:chgData name="Meredith Greayer" userId="84916543-a197-4c6d-a317-c88e11e357c5" providerId="ADAL" clId="{3693E641-02DC-6F43-BAA5-944303B2E299}" dt="2023-12-07T15:21:01.699" v="10768" actId="478"/>
          <ac:spMkLst>
            <pc:docMk/>
            <pc:sldMk cId="18357399" sldId="2147375370"/>
            <ac:spMk id="13" creationId="{B41AEF40-C7C3-42F2-B0BE-E64E5651FA73}"/>
          </ac:spMkLst>
        </pc:spChg>
        <pc:spChg chg="add del mod">
          <ac:chgData name="Meredith Greayer" userId="84916543-a197-4c6d-a317-c88e11e357c5" providerId="ADAL" clId="{3693E641-02DC-6F43-BAA5-944303B2E299}" dt="2023-12-07T15:20:57.991" v="10767" actId="478"/>
          <ac:spMkLst>
            <pc:docMk/>
            <pc:sldMk cId="18357399" sldId="2147375370"/>
            <ac:spMk id="14" creationId="{A80CBFF0-BECA-259D-26E8-3A355B5B916E}"/>
          </ac:spMkLst>
        </pc:spChg>
        <pc:spChg chg="add mod">
          <ac:chgData name="Meredith Greayer" userId="84916543-a197-4c6d-a317-c88e11e357c5" providerId="ADAL" clId="{3693E641-02DC-6F43-BAA5-944303B2E299}" dt="2023-12-07T17:08:23.775" v="12850" actId="1038"/>
          <ac:spMkLst>
            <pc:docMk/>
            <pc:sldMk cId="18357399" sldId="2147375370"/>
            <ac:spMk id="15" creationId="{1B6C1BE3-AEA4-79F0-25E1-88916B353837}"/>
          </ac:spMkLst>
        </pc:spChg>
        <pc:spChg chg="add del mod">
          <ac:chgData name="Meredith Greayer" userId="84916543-a197-4c6d-a317-c88e11e357c5" providerId="ADAL" clId="{3693E641-02DC-6F43-BAA5-944303B2E299}" dt="2023-12-07T16:03:54.385" v="12065" actId="478"/>
          <ac:spMkLst>
            <pc:docMk/>
            <pc:sldMk cId="18357399" sldId="2147375370"/>
            <ac:spMk id="16" creationId="{B22EACA7-EFA7-1AAF-52AA-20B450C04ED2}"/>
          </ac:spMkLst>
        </pc:spChg>
        <pc:spChg chg="add mod">
          <ac:chgData name="Meredith Greayer" userId="84916543-a197-4c6d-a317-c88e11e357c5" providerId="ADAL" clId="{3693E641-02DC-6F43-BAA5-944303B2E299}" dt="2023-12-07T17:08:23.775" v="12850" actId="1038"/>
          <ac:spMkLst>
            <pc:docMk/>
            <pc:sldMk cId="18357399" sldId="2147375370"/>
            <ac:spMk id="17" creationId="{25A502E7-892B-F069-7AD2-6B5CB0272B93}"/>
          </ac:spMkLst>
        </pc:spChg>
        <pc:spChg chg="add del mod">
          <ac:chgData name="Meredith Greayer" userId="84916543-a197-4c6d-a317-c88e11e357c5" providerId="ADAL" clId="{3693E641-02DC-6F43-BAA5-944303B2E299}" dt="2023-12-05T21:52:36.874" v="8259" actId="478"/>
          <ac:spMkLst>
            <pc:docMk/>
            <pc:sldMk cId="18357399" sldId="2147375370"/>
            <ac:spMk id="17" creationId="{A82548F1-CA57-ECC9-DA37-C6572F00AB9B}"/>
          </ac:spMkLst>
        </pc:spChg>
        <pc:spChg chg="add mod">
          <ac:chgData name="Meredith Greayer" userId="84916543-a197-4c6d-a317-c88e11e357c5" providerId="ADAL" clId="{3693E641-02DC-6F43-BAA5-944303B2E299}" dt="2023-12-07T16:43:34.458" v="12391" actId="113"/>
          <ac:spMkLst>
            <pc:docMk/>
            <pc:sldMk cId="18357399" sldId="2147375370"/>
            <ac:spMk id="18" creationId="{E1C871F0-2D04-DCC3-946B-7B337FFBDDCA}"/>
          </ac:spMkLst>
        </pc:spChg>
        <pc:spChg chg="add mod">
          <ac:chgData name="Meredith Greayer" userId="84916543-a197-4c6d-a317-c88e11e357c5" providerId="ADAL" clId="{3693E641-02DC-6F43-BAA5-944303B2E299}" dt="2023-12-07T17:08:23.775" v="12850" actId="1038"/>
          <ac:spMkLst>
            <pc:docMk/>
            <pc:sldMk cId="18357399" sldId="2147375370"/>
            <ac:spMk id="19" creationId="{527B6E76-A32C-4EB3-2EFE-05DE66FBE121}"/>
          </ac:spMkLst>
        </pc:spChg>
        <pc:spChg chg="add mod">
          <ac:chgData name="Meredith Greayer" userId="84916543-a197-4c6d-a317-c88e11e357c5" providerId="ADAL" clId="{3693E641-02DC-6F43-BAA5-944303B2E299}" dt="2023-12-07T17:08:23.775" v="12850" actId="1038"/>
          <ac:spMkLst>
            <pc:docMk/>
            <pc:sldMk cId="18357399" sldId="2147375370"/>
            <ac:spMk id="20" creationId="{6EDE4389-3051-6478-276E-7A46C3F39C91}"/>
          </ac:spMkLst>
        </pc:spChg>
        <pc:spChg chg="add mod">
          <ac:chgData name="Meredith Greayer" userId="84916543-a197-4c6d-a317-c88e11e357c5" providerId="ADAL" clId="{3693E641-02DC-6F43-BAA5-944303B2E299}" dt="2023-12-07T17:08:23.775" v="12850" actId="1038"/>
          <ac:spMkLst>
            <pc:docMk/>
            <pc:sldMk cId="18357399" sldId="2147375370"/>
            <ac:spMk id="21" creationId="{B5181609-A53F-1C85-515A-E31E86F440B0}"/>
          </ac:spMkLst>
        </pc:spChg>
        <pc:spChg chg="add mod">
          <ac:chgData name="Meredith Greayer" userId="84916543-a197-4c6d-a317-c88e11e357c5" providerId="ADAL" clId="{3693E641-02DC-6F43-BAA5-944303B2E299}" dt="2023-12-07T17:08:23.775" v="12850" actId="1038"/>
          <ac:spMkLst>
            <pc:docMk/>
            <pc:sldMk cId="18357399" sldId="2147375370"/>
            <ac:spMk id="22" creationId="{7EA55493-FE66-8B73-DD23-8B22AED8403A}"/>
          </ac:spMkLst>
        </pc:spChg>
        <pc:spChg chg="add del mod">
          <ac:chgData name="Meredith Greayer" userId="84916543-a197-4c6d-a317-c88e11e357c5" providerId="ADAL" clId="{3693E641-02DC-6F43-BAA5-944303B2E299}" dt="2023-12-07T16:11:56.955" v="12151" actId="478"/>
          <ac:spMkLst>
            <pc:docMk/>
            <pc:sldMk cId="18357399" sldId="2147375370"/>
            <ac:spMk id="32" creationId="{27D9A2EC-EC4C-F0D7-CD0D-6A47B87B7275}"/>
          </ac:spMkLst>
        </pc:spChg>
        <pc:spChg chg="add del">
          <ac:chgData name="Meredith Greayer" userId="84916543-a197-4c6d-a317-c88e11e357c5" providerId="ADAL" clId="{3693E641-02DC-6F43-BAA5-944303B2E299}" dt="2023-12-07T16:12:00.579" v="12153" actId="478"/>
          <ac:spMkLst>
            <pc:docMk/>
            <pc:sldMk cId="18357399" sldId="2147375370"/>
            <ac:spMk id="34" creationId="{56003238-368B-5F92-7498-714351A8394D}"/>
          </ac:spMkLst>
        </pc:spChg>
        <pc:spChg chg="add mod">
          <ac:chgData name="Meredith Greayer" userId="84916543-a197-4c6d-a317-c88e11e357c5" providerId="ADAL" clId="{3693E641-02DC-6F43-BAA5-944303B2E299}" dt="2023-12-07T17:08:50.666" v="12858" actId="20577"/>
          <ac:spMkLst>
            <pc:docMk/>
            <pc:sldMk cId="18357399" sldId="2147375370"/>
            <ac:spMk id="35" creationId="{D665BD4E-ACE0-F390-1FD8-7E4D3CD48997}"/>
          </ac:spMkLst>
        </pc:spChg>
        <pc:spChg chg="add mod">
          <ac:chgData name="Meredith Greayer" userId="84916543-a197-4c6d-a317-c88e11e357c5" providerId="ADAL" clId="{3693E641-02DC-6F43-BAA5-944303B2E299}" dt="2023-12-07T17:08:48.709" v="12857" actId="20577"/>
          <ac:spMkLst>
            <pc:docMk/>
            <pc:sldMk cId="18357399" sldId="2147375370"/>
            <ac:spMk id="36" creationId="{AFF89136-2EAA-E76D-E0DB-13D4F4989C53}"/>
          </ac:spMkLst>
        </pc:spChg>
        <pc:spChg chg="add mod">
          <ac:chgData name="Meredith Greayer" userId="84916543-a197-4c6d-a317-c88e11e357c5" providerId="ADAL" clId="{3693E641-02DC-6F43-BAA5-944303B2E299}" dt="2023-12-07T18:09:39.355" v="14867" actId="313"/>
          <ac:spMkLst>
            <pc:docMk/>
            <pc:sldMk cId="18357399" sldId="2147375370"/>
            <ac:spMk id="39" creationId="{9808BC4A-8ADC-6BC0-96CA-E8B6B3C97CA4}"/>
          </ac:spMkLst>
        </pc:spChg>
        <pc:spChg chg="add mod">
          <ac:chgData name="Meredith Greayer" userId="84916543-a197-4c6d-a317-c88e11e357c5" providerId="ADAL" clId="{3693E641-02DC-6F43-BAA5-944303B2E299}" dt="2023-12-07T17:08:23.775" v="12850" actId="1038"/>
          <ac:spMkLst>
            <pc:docMk/>
            <pc:sldMk cId="18357399" sldId="2147375370"/>
            <ac:spMk id="40" creationId="{5254F74D-C3EE-4791-8038-864790DFDECE}"/>
          </ac:spMkLst>
        </pc:spChg>
        <pc:spChg chg="add mod">
          <ac:chgData name="Meredith Greayer" userId="84916543-a197-4c6d-a317-c88e11e357c5" providerId="ADAL" clId="{3693E641-02DC-6F43-BAA5-944303B2E299}" dt="2023-12-07T17:08:43.976" v="12853" actId="20577"/>
          <ac:spMkLst>
            <pc:docMk/>
            <pc:sldMk cId="18357399" sldId="2147375370"/>
            <ac:spMk id="41" creationId="{8095E8C8-61E6-4A9A-5C6E-3A48F3C23D9B}"/>
          </ac:spMkLst>
        </pc:spChg>
        <pc:spChg chg="add del mod">
          <ac:chgData name="Meredith Greayer" userId="84916543-a197-4c6d-a317-c88e11e357c5" providerId="ADAL" clId="{3693E641-02DC-6F43-BAA5-944303B2E299}" dt="2023-12-07T17:08:16.247" v="12825" actId="478"/>
          <ac:spMkLst>
            <pc:docMk/>
            <pc:sldMk cId="18357399" sldId="2147375370"/>
            <ac:spMk id="42" creationId="{496BE0E1-C59B-3E01-990C-6353BC6E39C5}"/>
          </ac:spMkLst>
        </pc:spChg>
        <pc:spChg chg="add mod">
          <ac:chgData name="Meredith Greayer" userId="84916543-a197-4c6d-a317-c88e11e357c5" providerId="ADAL" clId="{3693E641-02DC-6F43-BAA5-944303B2E299}" dt="2023-12-07T17:26:53.620" v="13622" actId="1037"/>
          <ac:spMkLst>
            <pc:docMk/>
            <pc:sldMk cId="18357399" sldId="2147375370"/>
            <ac:spMk id="45" creationId="{B4D5F96D-88CB-A86F-AFEA-CD331F25123C}"/>
          </ac:spMkLst>
        </pc:spChg>
        <pc:spChg chg="add del mod">
          <ac:chgData name="Meredith Greayer" userId="84916543-a197-4c6d-a317-c88e11e357c5" providerId="ADAL" clId="{3693E641-02DC-6F43-BAA5-944303B2E299}" dt="2023-12-07T17:17:50.045" v="13472" actId="478"/>
          <ac:spMkLst>
            <pc:docMk/>
            <pc:sldMk cId="18357399" sldId="2147375370"/>
            <ac:spMk id="46" creationId="{7F7A36F3-1930-FB17-86FF-05901BA15A62}"/>
          </ac:spMkLst>
        </pc:spChg>
        <pc:spChg chg="add mod">
          <ac:chgData name="Meredith Greayer" userId="84916543-a197-4c6d-a317-c88e11e357c5" providerId="ADAL" clId="{3693E641-02DC-6F43-BAA5-944303B2E299}" dt="2023-12-07T17:26:53.620" v="13622" actId="1037"/>
          <ac:spMkLst>
            <pc:docMk/>
            <pc:sldMk cId="18357399" sldId="2147375370"/>
            <ac:spMk id="47" creationId="{1D0C8AD4-CC7B-C74A-E681-583A9743A73F}"/>
          </ac:spMkLst>
        </pc:spChg>
        <pc:picChg chg="add del mod">
          <ac:chgData name="Meredith Greayer" userId="84916543-a197-4c6d-a317-c88e11e357c5" providerId="ADAL" clId="{3693E641-02DC-6F43-BAA5-944303B2E299}" dt="2023-12-07T15:20:57.991" v="10767" actId="478"/>
          <ac:picMkLst>
            <pc:docMk/>
            <pc:sldMk cId="18357399" sldId="2147375370"/>
            <ac:picMk id="6" creationId="{62227728-3D08-CD22-50DD-85D33F0F6F94}"/>
          </ac:picMkLst>
        </pc:picChg>
        <pc:picChg chg="add del mod">
          <ac:chgData name="Meredith Greayer" userId="84916543-a197-4c6d-a317-c88e11e357c5" providerId="ADAL" clId="{3693E641-02DC-6F43-BAA5-944303B2E299}" dt="2023-12-07T16:06:06.530" v="12090" actId="478"/>
          <ac:picMkLst>
            <pc:docMk/>
            <pc:sldMk cId="18357399" sldId="2147375370"/>
            <ac:picMk id="9" creationId="{416522E4-8E8F-CF09-26A8-0169F36A483D}"/>
          </ac:picMkLst>
        </pc:picChg>
        <pc:picChg chg="add mod">
          <ac:chgData name="Meredith Greayer" userId="84916543-a197-4c6d-a317-c88e11e357c5" providerId="ADAL" clId="{3693E641-02DC-6F43-BAA5-944303B2E299}" dt="2023-12-07T17:08:23.775" v="12850" actId="1038"/>
          <ac:picMkLst>
            <pc:docMk/>
            <pc:sldMk cId="18357399" sldId="2147375370"/>
            <ac:picMk id="11" creationId="{359C5E99-545C-1B85-6C6E-489814E9528E}"/>
          </ac:picMkLst>
        </pc:picChg>
        <pc:picChg chg="add mod">
          <ac:chgData name="Meredith Greayer" userId="84916543-a197-4c6d-a317-c88e11e357c5" providerId="ADAL" clId="{3693E641-02DC-6F43-BAA5-944303B2E299}" dt="2023-12-07T17:26:53.620" v="13622" actId="1037"/>
          <ac:picMkLst>
            <pc:docMk/>
            <pc:sldMk cId="18357399" sldId="2147375370"/>
            <ac:picMk id="44" creationId="{D5DD1B73-B367-3C48-7653-FED9118B1401}"/>
          </ac:picMkLst>
        </pc:picChg>
        <pc:cxnChg chg="add mod">
          <ac:chgData name="Meredith Greayer" userId="84916543-a197-4c6d-a317-c88e11e357c5" providerId="ADAL" clId="{3693E641-02DC-6F43-BAA5-944303B2E299}" dt="2023-12-07T17:08:23.775" v="12850" actId="1038"/>
          <ac:cxnSpMkLst>
            <pc:docMk/>
            <pc:sldMk cId="18357399" sldId="2147375370"/>
            <ac:cxnSpMk id="24" creationId="{D9925524-4F79-08B9-5F80-464115619430}"/>
          </ac:cxnSpMkLst>
        </pc:cxnChg>
        <pc:cxnChg chg="add mod">
          <ac:chgData name="Meredith Greayer" userId="84916543-a197-4c6d-a317-c88e11e357c5" providerId="ADAL" clId="{3693E641-02DC-6F43-BAA5-944303B2E299}" dt="2023-12-07T17:08:23.775" v="12850" actId="1038"/>
          <ac:cxnSpMkLst>
            <pc:docMk/>
            <pc:sldMk cId="18357399" sldId="2147375370"/>
            <ac:cxnSpMk id="26" creationId="{50676762-EA72-A32A-297A-06A1CB085F08}"/>
          </ac:cxnSpMkLst>
        </pc:cxnChg>
        <pc:cxnChg chg="add mod">
          <ac:chgData name="Meredith Greayer" userId="84916543-a197-4c6d-a317-c88e11e357c5" providerId="ADAL" clId="{3693E641-02DC-6F43-BAA5-944303B2E299}" dt="2023-12-07T17:08:23.775" v="12850" actId="1038"/>
          <ac:cxnSpMkLst>
            <pc:docMk/>
            <pc:sldMk cId="18357399" sldId="2147375370"/>
            <ac:cxnSpMk id="28" creationId="{096D787A-6490-4E90-D5B2-5B316F66BE53}"/>
          </ac:cxnSpMkLst>
        </pc:cxnChg>
        <pc:cxnChg chg="add mod">
          <ac:chgData name="Meredith Greayer" userId="84916543-a197-4c6d-a317-c88e11e357c5" providerId="ADAL" clId="{3693E641-02DC-6F43-BAA5-944303B2E299}" dt="2023-12-07T17:08:23.775" v="12850" actId="1038"/>
          <ac:cxnSpMkLst>
            <pc:docMk/>
            <pc:sldMk cId="18357399" sldId="2147375370"/>
            <ac:cxnSpMk id="30" creationId="{07990343-0D03-CE6F-3D6C-A1318473A844}"/>
          </ac:cxnSpMkLst>
        </pc:cxnChg>
        <pc:cxnChg chg="add mod">
          <ac:chgData name="Meredith Greayer" userId="84916543-a197-4c6d-a317-c88e11e357c5" providerId="ADAL" clId="{3693E641-02DC-6F43-BAA5-944303B2E299}" dt="2023-12-07T17:08:23.775" v="12850" actId="1038"/>
          <ac:cxnSpMkLst>
            <pc:docMk/>
            <pc:sldMk cId="18357399" sldId="2147375370"/>
            <ac:cxnSpMk id="37" creationId="{D629130E-5EFA-E3B0-6E3E-911DC576510C}"/>
          </ac:cxnSpMkLst>
        </pc:cxnChg>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16:47:54.247" v="12823" actId="2056"/>
              <pc2:cmMkLst xmlns:pc2="http://schemas.microsoft.com/office/powerpoint/2019/9/main/command">
                <pc:docMk/>
                <pc:sldMk cId="18357399" sldId="2147375370"/>
                <pc2:cmMk id="{781778B3-0D45-0B4C-AD5D-53E9459AB417}"/>
              </pc2:cmMkLst>
            </pc226:cmChg>
          </p:ext>
        </pc:extLst>
      </pc:sldChg>
      <pc:sldChg chg="modSp new del mod modShow">
        <pc:chgData name="Meredith Greayer" userId="84916543-a197-4c6d-a317-c88e11e357c5" providerId="ADAL" clId="{3693E641-02DC-6F43-BAA5-944303B2E299}" dt="2023-12-05T21:26:19.902" v="7969" actId="2696"/>
        <pc:sldMkLst>
          <pc:docMk/>
          <pc:sldMk cId="995087986" sldId="2147375377"/>
        </pc:sldMkLst>
        <pc:spChg chg="mod">
          <ac:chgData name="Meredith Greayer" userId="84916543-a197-4c6d-a317-c88e11e357c5" providerId="ADAL" clId="{3693E641-02DC-6F43-BAA5-944303B2E299}" dt="2023-12-01T21:10:11.109" v="193" actId="20577"/>
          <ac:spMkLst>
            <pc:docMk/>
            <pc:sldMk cId="995087986" sldId="2147375377"/>
            <ac:spMk id="2" creationId="{4A5032A9-A5C9-BA6A-C85A-173981A645D3}"/>
          </ac:spMkLst>
        </pc:spChg>
      </pc:sldChg>
      <pc:sldChg chg="add del">
        <pc:chgData name="Meredith Greayer" userId="84916543-a197-4c6d-a317-c88e11e357c5" providerId="ADAL" clId="{3693E641-02DC-6F43-BAA5-944303B2E299}" dt="2023-12-04T00:42:01.728" v="2052"/>
        <pc:sldMkLst>
          <pc:docMk/>
          <pc:sldMk cId="3924074282" sldId="2147375379"/>
        </pc:sldMkLst>
      </pc:sldChg>
      <pc:sldChg chg="modCm">
        <pc:chgData name="Meredith Greayer" userId="84916543-a197-4c6d-a317-c88e11e357c5" providerId="ADAL" clId="{3693E641-02DC-6F43-BAA5-944303B2E299}" dt="2023-12-07T05:01:18.819" v="10567" actId="2056"/>
        <pc:sldMkLst>
          <pc:docMk/>
          <pc:sldMk cId="2774759440" sldId="2147472768"/>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05:01:18.819" v="10567" actId="2056"/>
              <pc2:cmMkLst xmlns:pc2="http://schemas.microsoft.com/office/powerpoint/2019/9/main/command">
                <pc:docMk/>
                <pc:sldMk cId="2774759440" sldId="2147472768"/>
                <pc2:cmMk id="{7D3D517E-046E-E844-A3EF-940B44724BF8}"/>
              </pc2:cmMkLst>
            </pc226:cmChg>
            <pc226:cmChg xmlns:pc226="http://schemas.microsoft.com/office/powerpoint/2022/06/main/command" chg="mod">
              <pc226:chgData name="Meredith Greayer" userId="84916543-a197-4c6d-a317-c88e11e357c5" providerId="ADAL" clId="{3693E641-02DC-6F43-BAA5-944303B2E299}" dt="2023-12-07T05:01:18.819" v="10567" actId="2056"/>
              <pc2:cmMkLst xmlns:pc2="http://schemas.microsoft.com/office/powerpoint/2019/9/main/command">
                <pc:docMk/>
                <pc:sldMk cId="2774759440" sldId="2147472768"/>
                <pc2:cmMk id="{F826ECA1-8470-6242-AD2F-ECD0A479B657}"/>
              </pc2:cmMkLst>
            </pc226:cmChg>
          </p:ext>
        </pc:extLst>
      </pc:sldChg>
      <pc:sldChg chg="addSp delSp modSp mod ord modShow">
        <pc:chgData name="Meredith Greayer" userId="84916543-a197-4c6d-a317-c88e11e357c5" providerId="ADAL" clId="{3693E641-02DC-6F43-BAA5-944303B2E299}" dt="2023-12-07T17:59:03.921" v="14820" actId="20577"/>
        <pc:sldMkLst>
          <pc:docMk/>
          <pc:sldMk cId="401245945" sldId="2147472770"/>
        </pc:sldMkLst>
        <pc:spChg chg="mod">
          <ac:chgData name="Meredith Greayer" userId="84916543-a197-4c6d-a317-c88e11e357c5" providerId="ADAL" clId="{3693E641-02DC-6F43-BAA5-944303B2E299}" dt="2023-12-07T17:42:24.135" v="13991" actId="20577"/>
          <ac:spMkLst>
            <pc:docMk/>
            <pc:sldMk cId="401245945" sldId="2147472770"/>
            <ac:spMk id="2" creationId="{22F75377-AF44-D7E1-CD36-F958F45BA084}"/>
          </ac:spMkLst>
        </pc:spChg>
        <pc:spChg chg="del">
          <ac:chgData name="Meredith Greayer" userId="84916543-a197-4c6d-a317-c88e11e357c5" providerId="ADAL" clId="{3693E641-02DC-6F43-BAA5-944303B2E299}" dt="2023-12-05T21:25:56.914" v="7967" actId="478"/>
          <ac:spMkLst>
            <pc:docMk/>
            <pc:sldMk cId="401245945" sldId="2147472770"/>
            <ac:spMk id="4" creationId="{7D703426-793F-1DB7-243D-40B7CFDF4995}"/>
          </ac:spMkLst>
        </pc:spChg>
        <pc:spChg chg="del mod">
          <ac:chgData name="Meredith Greayer" userId="84916543-a197-4c6d-a317-c88e11e357c5" providerId="ADAL" clId="{3693E641-02DC-6F43-BAA5-944303B2E299}" dt="2023-12-05T21:13:29.732" v="7419" actId="478"/>
          <ac:spMkLst>
            <pc:docMk/>
            <pc:sldMk cId="401245945" sldId="2147472770"/>
            <ac:spMk id="7" creationId="{958C7E3D-515E-9208-FC22-5C4FECF87958}"/>
          </ac:spMkLst>
        </pc:spChg>
        <pc:spChg chg="del">
          <ac:chgData name="Meredith Greayer" userId="84916543-a197-4c6d-a317-c88e11e357c5" providerId="ADAL" clId="{3693E641-02DC-6F43-BAA5-944303B2E299}" dt="2023-12-05T21:13:26.945" v="7417" actId="478"/>
          <ac:spMkLst>
            <pc:docMk/>
            <pc:sldMk cId="401245945" sldId="2147472770"/>
            <ac:spMk id="8" creationId="{1B521A0A-4B8A-B4A2-08A9-3D4F6389A7A6}"/>
          </ac:spMkLst>
        </pc:spChg>
        <pc:spChg chg="del">
          <ac:chgData name="Meredith Greayer" userId="84916543-a197-4c6d-a317-c88e11e357c5" providerId="ADAL" clId="{3693E641-02DC-6F43-BAA5-944303B2E299}" dt="2023-12-05T21:03:32.409" v="7378" actId="478"/>
          <ac:spMkLst>
            <pc:docMk/>
            <pc:sldMk cId="401245945" sldId="2147472770"/>
            <ac:spMk id="9" creationId="{467E163C-D5C3-A3EE-2B30-C135BF9F8CBE}"/>
          </ac:spMkLst>
        </pc:spChg>
        <pc:spChg chg="mod">
          <ac:chgData name="Meredith Greayer" userId="84916543-a197-4c6d-a317-c88e11e357c5" providerId="ADAL" clId="{3693E641-02DC-6F43-BAA5-944303B2E299}" dt="2023-12-05T21:55:27.927" v="8352" actId="20577"/>
          <ac:spMkLst>
            <pc:docMk/>
            <pc:sldMk cId="401245945" sldId="2147472770"/>
            <ac:spMk id="10" creationId="{1CD9AC31-75F7-71CB-02A0-101F5038F78E}"/>
          </ac:spMkLst>
        </pc:spChg>
        <pc:spChg chg="add mod">
          <ac:chgData name="Meredith Greayer" userId="84916543-a197-4c6d-a317-c88e11e357c5" providerId="ADAL" clId="{3693E641-02DC-6F43-BAA5-944303B2E299}" dt="2023-12-05T21:15:55.972" v="7496" actId="1076"/>
          <ac:spMkLst>
            <pc:docMk/>
            <pc:sldMk cId="401245945" sldId="2147472770"/>
            <ac:spMk id="16" creationId="{0B7D4B74-5108-4BDF-6266-D5A41E8162ED}"/>
          </ac:spMkLst>
        </pc:spChg>
        <pc:spChg chg="add mod">
          <ac:chgData name="Meredith Greayer" userId="84916543-a197-4c6d-a317-c88e11e357c5" providerId="ADAL" clId="{3693E641-02DC-6F43-BAA5-944303B2E299}" dt="2023-12-05T21:15:55.972" v="7496" actId="1076"/>
          <ac:spMkLst>
            <pc:docMk/>
            <pc:sldMk cId="401245945" sldId="2147472770"/>
            <ac:spMk id="17" creationId="{12D25C14-1F07-D75F-8EB9-27B7D7A68C56}"/>
          </ac:spMkLst>
        </pc:spChg>
        <pc:spChg chg="add mod">
          <ac:chgData name="Meredith Greayer" userId="84916543-a197-4c6d-a317-c88e11e357c5" providerId="ADAL" clId="{3693E641-02DC-6F43-BAA5-944303B2E299}" dt="2023-12-05T21:15:55.972" v="7496" actId="1076"/>
          <ac:spMkLst>
            <pc:docMk/>
            <pc:sldMk cId="401245945" sldId="2147472770"/>
            <ac:spMk id="18" creationId="{A232F61D-6235-6ACA-1ED8-7136AFBE6B6F}"/>
          </ac:spMkLst>
        </pc:spChg>
        <pc:spChg chg="add mod">
          <ac:chgData name="Meredith Greayer" userId="84916543-a197-4c6d-a317-c88e11e357c5" providerId="ADAL" clId="{3693E641-02DC-6F43-BAA5-944303B2E299}" dt="2023-12-05T21:15:55.972" v="7496" actId="1076"/>
          <ac:spMkLst>
            <pc:docMk/>
            <pc:sldMk cId="401245945" sldId="2147472770"/>
            <ac:spMk id="19" creationId="{65063464-D0CA-8BA4-6C40-B00AB6979FE6}"/>
          </ac:spMkLst>
        </pc:spChg>
        <pc:spChg chg="add mod">
          <ac:chgData name="Meredith Greayer" userId="84916543-a197-4c6d-a317-c88e11e357c5" providerId="ADAL" clId="{3693E641-02DC-6F43-BAA5-944303B2E299}" dt="2023-12-07T17:59:03.921" v="14820" actId="20577"/>
          <ac:spMkLst>
            <pc:docMk/>
            <pc:sldMk cId="401245945" sldId="2147472770"/>
            <ac:spMk id="20" creationId="{135EA316-51B4-F371-12CE-94142FF7727A}"/>
          </ac:spMkLst>
        </pc:spChg>
        <pc:spChg chg="add del mod">
          <ac:chgData name="Meredith Greayer" userId="84916543-a197-4c6d-a317-c88e11e357c5" providerId="ADAL" clId="{3693E641-02DC-6F43-BAA5-944303B2E299}" dt="2023-12-05T21:25:42.876" v="7966" actId="1076"/>
          <ac:spMkLst>
            <pc:docMk/>
            <pc:sldMk cId="401245945" sldId="2147472770"/>
            <ac:spMk id="21" creationId="{371636F3-7BC1-6687-2C02-881CAE86A0EF}"/>
          </ac:spMkLst>
        </pc:spChg>
        <pc:spChg chg="add mod">
          <ac:chgData name="Meredith Greayer" userId="84916543-a197-4c6d-a317-c88e11e357c5" providerId="ADAL" clId="{3693E641-02DC-6F43-BAA5-944303B2E299}" dt="2023-12-05T21:25:42.876" v="7966" actId="1076"/>
          <ac:spMkLst>
            <pc:docMk/>
            <pc:sldMk cId="401245945" sldId="2147472770"/>
            <ac:spMk id="22" creationId="{61F24C19-7C1A-AC75-E12D-DE203B11EA27}"/>
          </ac:spMkLst>
        </pc:spChg>
        <pc:picChg chg="del">
          <ac:chgData name="Meredith Greayer" userId="84916543-a197-4c6d-a317-c88e11e357c5" providerId="ADAL" clId="{3693E641-02DC-6F43-BAA5-944303B2E299}" dt="2023-12-05T21:02:53.419" v="7370" actId="478"/>
          <ac:picMkLst>
            <pc:docMk/>
            <pc:sldMk cId="401245945" sldId="2147472770"/>
            <ac:picMk id="5" creationId="{678DC7A7-989F-F603-76D5-A2311E888035}"/>
          </ac:picMkLst>
        </pc:picChg>
        <pc:picChg chg="add del mod modCrop">
          <ac:chgData name="Meredith Greayer" userId="84916543-a197-4c6d-a317-c88e11e357c5" providerId="ADAL" clId="{3693E641-02DC-6F43-BAA5-944303B2E299}" dt="2023-12-05T21:15:55.972" v="7496" actId="1076"/>
          <ac:picMkLst>
            <pc:docMk/>
            <pc:sldMk cId="401245945" sldId="2147472770"/>
            <ac:picMk id="11" creationId="{806E0D5D-757A-C684-AAB5-2A7D642AEB97}"/>
          </ac:picMkLst>
        </pc:picChg>
        <pc:picChg chg="add mod modCrop">
          <ac:chgData name="Meredith Greayer" userId="84916543-a197-4c6d-a317-c88e11e357c5" providerId="ADAL" clId="{3693E641-02DC-6F43-BAA5-944303B2E299}" dt="2023-12-05T21:15:55.972" v="7496" actId="1076"/>
          <ac:picMkLst>
            <pc:docMk/>
            <pc:sldMk cId="401245945" sldId="2147472770"/>
            <ac:picMk id="13" creationId="{F49EB89B-6FDB-D5BA-CF27-F5E2FF655015}"/>
          </ac:picMkLst>
        </pc:picChg>
        <pc:picChg chg="add del mod">
          <ac:chgData name="Meredith Greayer" userId="84916543-a197-4c6d-a317-c88e11e357c5" providerId="ADAL" clId="{3693E641-02DC-6F43-BAA5-944303B2E299}" dt="2023-12-05T21:11:55.625" v="7401" actId="478"/>
          <ac:picMkLst>
            <pc:docMk/>
            <pc:sldMk cId="401245945" sldId="2147472770"/>
            <ac:picMk id="14" creationId="{057B932E-7E98-B1D6-580B-8105444E7088}"/>
          </ac:picMkLst>
        </pc:picChg>
        <pc:picChg chg="add del mod">
          <ac:chgData name="Meredith Greayer" userId="84916543-a197-4c6d-a317-c88e11e357c5" providerId="ADAL" clId="{3693E641-02DC-6F43-BAA5-944303B2E299}" dt="2023-12-05T21:11:57.654" v="7402" actId="478"/>
          <ac:picMkLst>
            <pc:docMk/>
            <pc:sldMk cId="401245945" sldId="2147472770"/>
            <ac:picMk id="15" creationId="{03B831A3-30D4-F7EF-E631-432EEEC97905}"/>
          </ac:picMkLst>
        </pc:picChg>
      </pc:sldChg>
      <pc:sldChg chg="modSp del mod ord modShow">
        <pc:chgData name="Meredith Greayer" userId="84916543-a197-4c6d-a317-c88e11e357c5" providerId="ADAL" clId="{3693E641-02DC-6F43-BAA5-944303B2E299}" dt="2023-12-05T21:26:08.288" v="7968" actId="2696"/>
        <pc:sldMkLst>
          <pc:docMk/>
          <pc:sldMk cId="4019620554" sldId="2147472771"/>
        </pc:sldMkLst>
        <pc:spChg chg="mod">
          <ac:chgData name="Meredith Greayer" userId="84916543-a197-4c6d-a317-c88e11e357c5" providerId="ADAL" clId="{3693E641-02DC-6F43-BAA5-944303B2E299}" dt="2023-12-04T15:49:17.721" v="4018" actId="1582"/>
          <ac:spMkLst>
            <pc:docMk/>
            <pc:sldMk cId="4019620554" sldId="2147472771"/>
            <ac:spMk id="10" creationId="{1CD9AC31-75F7-71CB-02A0-101F5038F78E}"/>
          </ac:spMkLst>
        </pc:spChg>
      </pc:sldChg>
      <pc:sldChg chg="modCm">
        <pc:chgData name="Meredith Greayer" userId="84916543-a197-4c6d-a317-c88e11e357c5" providerId="ADAL" clId="{3693E641-02DC-6F43-BAA5-944303B2E299}" dt="2023-12-05T16:26:15.735" v="6121" actId="2056"/>
        <pc:sldMkLst>
          <pc:docMk/>
          <pc:sldMk cId="3788027327" sldId="2147472772"/>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5T16:26:15.735" v="6121" actId="2056"/>
              <pc2:cmMkLst xmlns:pc2="http://schemas.microsoft.com/office/powerpoint/2019/9/main/command">
                <pc:docMk/>
                <pc:sldMk cId="3788027327" sldId="2147472772"/>
                <pc2:cmMk id="{8E54BDC3-C684-E547-A321-8531FEC0A458}"/>
              </pc2:cmMkLst>
            </pc226:cmChg>
          </p:ext>
        </pc:extLst>
      </pc:sldChg>
      <pc:sldChg chg="modCm">
        <pc:chgData name="Meredith Greayer" userId="84916543-a197-4c6d-a317-c88e11e357c5" providerId="ADAL" clId="{3693E641-02DC-6F43-BAA5-944303B2E299}" dt="2023-12-07T05:01:18.819" v="10567" actId="2056"/>
        <pc:sldMkLst>
          <pc:docMk/>
          <pc:sldMk cId="769384817" sldId="2147472778"/>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05:01:18.819" v="10567" actId="2056"/>
              <pc2:cmMkLst xmlns:pc2="http://schemas.microsoft.com/office/powerpoint/2019/9/main/command">
                <pc:docMk/>
                <pc:sldMk cId="769384817" sldId="2147472778"/>
                <pc2:cmMk id="{03997AE3-D9BD-A440-B283-D5BEB5503836}"/>
              </pc2:cmMkLst>
            </pc226:cmChg>
          </p:ext>
        </pc:extLst>
      </pc:sldChg>
      <pc:sldChg chg="modSp new del mod modShow">
        <pc:chgData name="Meredith Greayer" userId="84916543-a197-4c6d-a317-c88e11e357c5" providerId="ADAL" clId="{3693E641-02DC-6F43-BAA5-944303B2E299}" dt="2023-12-06T16:57:28.418" v="10224" actId="2696"/>
        <pc:sldMkLst>
          <pc:docMk/>
          <pc:sldMk cId="208701977" sldId="2147472779"/>
        </pc:sldMkLst>
        <pc:spChg chg="mod">
          <ac:chgData name="Meredith Greayer" userId="84916543-a197-4c6d-a317-c88e11e357c5" providerId="ADAL" clId="{3693E641-02DC-6F43-BAA5-944303B2E299}" dt="2023-12-05T22:46:36.876" v="9016" actId="20577"/>
          <ac:spMkLst>
            <pc:docMk/>
            <pc:sldMk cId="208701977" sldId="2147472779"/>
            <ac:spMk id="2" creationId="{D8DDEC62-6FA5-0904-34C0-F1EED69F9CE3}"/>
          </ac:spMkLst>
        </pc:spChg>
      </pc:sldChg>
      <pc:sldChg chg="modCm">
        <pc:chgData name="Meredith Greayer" userId="84916543-a197-4c6d-a317-c88e11e357c5" providerId="ADAL" clId="{3693E641-02DC-6F43-BAA5-944303B2E299}" dt="2023-12-07T15:41:39.853" v="11203" actId="2056"/>
        <pc:sldMkLst>
          <pc:docMk/>
          <pc:sldMk cId="4260197679" sldId="2147472780"/>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15:41:39.853" v="11203" actId="2056"/>
              <pc2:cmMkLst xmlns:pc2="http://schemas.microsoft.com/office/powerpoint/2019/9/main/command">
                <pc:docMk/>
                <pc:sldMk cId="4260197679" sldId="2147472780"/>
                <pc2:cmMk id="{DF479146-8B8F-1643-BDDB-0496EED5DC0D}"/>
              </pc2:cmMkLst>
            </pc226:cmChg>
          </p:ext>
        </pc:extLst>
      </pc:sldChg>
      <pc:sldChg chg="del">
        <pc:chgData name="Meredith Greayer" userId="84916543-a197-4c6d-a317-c88e11e357c5" providerId="ADAL" clId="{3693E641-02DC-6F43-BAA5-944303B2E299}" dt="2023-12-06T16:00:32.283" v="9716" actId="2696"/>
        <pc:sldMkLst>
          <pc:docMk/>
          <pc:sldMk cId="318718490" sldId="2147472786"/>
        </pc:sldMkLst>
      </pc:sldChg>
      <pc:sldChg chg="addSp delSp modSp new del mod">
        <pc:chgData name="Meredith Greayer" userId="84916543-a197-4c6d-a317-c88e11e357c5" providerId="ADAL" clId="{3693E641-02DC-6F43-BAA5-944303B2E299}" dt="2023-12-07T18:44:07.649" v="15072" actId="2696"/>
        <pc:sldMkLst>
          <pc:docMk/>
          <pc:sldMk cId="2545314262" sldId="2147472787"/>
        </pc:sldMkLst>
        <pc:spChg chg="mod">
          <ac:chgData name="Meredith Greayer" userId="84916543-a197-4c6d-a317-c88e11e357c5" providerId="ADAL" clId="{3693E641-02DC-6F43-BAA5-944303B2E299}" dt="2023-12-07T16:42:42.033" v="12379" actId="20577"/>
          <ac:spMkLst>
            <pc:docMk/>
            <pc:sldMk cId="2545314262" sldId="2147472787"/>
            <ac:spMk id="2" creationId="{EF67C964-EED2-53FD-CE5D-FAE402CD3743}"/>
          </ac:spMkLst>
        </pc:spChg>
        <pc:spChg chg="add mod">
          <ac:chgData name="Meredith Greayer" userId="84916543-a197-4c6d-a317-c88e11e357c5" providerId="ADAL" clId="{3693E641-02DC-6F43-BAA5-944303B2E299}" dt="2023-12-07T16:34:00.800" v="12165" actId="207"/>
          <ac:spMkLst>
            <pc:docMk/>
            <pc:sldMk cId="2545314262" sldId="2147472787"/>
            <ac:spMk id="4" creationId="{F1DBE8B2-0ADD-77FD-B359-BAA96152F412}"/>
          </ac:spMkLst>
        </pc:spChg>
        <pc:spChg chg="add mod">
          <ac:chgData name="Meredith Greayer" userId="84916543-a197-4c6d-a317-c88e11e357c5" providerId="ADAL" clId="{3693E641-02DC-6F43-BAA5-944303B2E299}" dt="2023-12-07T16:34:11.616" v="12167" actId="1076"/>
          <ac:spMkLst>
            <pc:docMk/>
            <pc:sldMk cId="2545314262" sldId="2147472787"/>
            <ac:spMk id="5" creationId="{B58873F8-F3D8-A5A4-41B1-C852A6ABC553}"/>
          </ac:spMkLst>
        </pc:spChg>
        <pc:spChg chg="add del mod">
          <ac:chgData name="Meredith Greayer" userId="84916543-a197-4c6d-a317-c88e11e357c5" providerId="ADAL" clId="{3693E641-02DC-6F43-BAA5-944303B2E299}" dt="2023-12-06T16:41:40.207" v="9983" actId="478"/>
          <ac:spMkLst>
            <pc:docMk/>
            <pc:sldMk cId="2545314262" sldId="2147472787"/>
            <ac:spMk id="6" creationId="{C946F682-06B1-1303-80C2-B596D99C23A8}"/>
          </ac:spMkLst>
        </pc:spChg>
        <pc:spChg chg="add mod">
          <ac:chgData name="Meredith Greayer" userId="84916543-a197-4c6d-a317-c88e11e357c5" providerId="ADAL" clId="{3693E641-02DC-6F43-BAA5-944303B2E299}" dt="2023-12-07T16:34:20.832" v="12169" actId="1076"/>
          <ac:spMkLst>
            <pc:docMk/>
            <pc:sldMk cId="2545314262" sldId="2147472787"/>
            <ac:spMk id="8" creationId="{CBF82917-B8C1-4198-2B83-5737F24A6593}"/>
          </ac:spMkLst>
        </pc:spChg>
        <pc:spChg chg="add mod">
          <ac:chgData name="Meredith Greayer" userId="84916543-a197-4c6d-a317-c88e11e357c5" providerId="ADAL" clId="{3693E641-02DC-6F43-BAA5-944303B2E299}" dt="2023-12-07T16:34:39.066" v="12171" actId="1076"/>
          <ac:spMkLst>
            <pc:docMk/>
            <pc:sldMk cId="2545314262" sldId="2147472787"/>
            <ac:spMk id="9" creationId="{A181FBB7-DDFB-A38F-7DC2-CA2179EBC56E}"/>
          </ac:spMkLst>
        </pc:spChg>
        <pc:spChg chg="add del mod">
          <ac:chgData name="Meredith Greayer" userId="84916543-a197-4c6d-a317-c88e11e357c5" providerId="ADAL" clId="{3693E641-02DC-6F43-BAA5-944303B2E299}" dt="2023-12-06T16:41:42.783" v="9984" actId="478"/>
          <ac:spMkLst>
            <pc:docMk/>
            <pc:sldMk cId="2545314262" sldId="2147472787"/>
            <ac:spMk id="10" creationId="{D1BA11F3-CF7A-DCC9-E282-873C429EF8EB}"/>
          </ac:spMkLst>
        </pc:spChg>
        <pc:spChg chg="add del mod">
          <ac:chgData name="Meredith Greayer" userId="84916543-a197-4c6d-a317-c88e11e357c5" providerId="ADAL" clId="{3693E641-02DC-6F43-BAA5-944303B2E299}" dt="2023-12-06T00:08:56.688" v="9074"/>
          <ac:spMkLst>
            <pc:docMk/>
            <pc:sldMk cId="2545314262" sldId="2147472787"/>
            <ac:spMk id="12" creationId="{93320608-ACC3-1743-F6BD-DD46657A9BCF}"/>
          </ac:spMkLst>
        </pc:spChg>
        <pc:spChg chg="add mod">
          <ac:chgData name="Meredith Greayer" userId="84916543-a197-4c6d-a317-c88e11e357c5" providerId="ADAL" clId="{3693E641-02DC-6F43-BAA5-944303B2E299}" dt="2023-12-07T16:43:03.874" v="12380" actId="255"/>
          <ac:spMkLst>
            <pc:docMk/>
            <pc:sldMk cId="2545314262" sldId="2147472787"/>
            <ac:spMk id="12" creationId="{981505E1-16B6-0977-4A88-FF3A216129D4}"/>
          </ac:spMkLst>
        </pc:spChg>
        <pc:spChg chg="add mod">
          <ac:chgData name="Meredith Greayer" userId="84916543-a197-4c6d-a317-c88e11e357c5" providerId="ADAL" clId="{3693E641-02DC-6F43-BAA5-944303B2E299}" dt="2023-12-07T16:37:17.663" v="12184" actId="1036"/>
          <ac:spMkLst>
            <pc:docMk/>
            <pc:sldMk cId="2545314262" sldId="2147472787"/>
            <ac:spMk id="13" creationId="{6A362146-CFD4-B487-5186-7B5783413EC5}"/>
          </ac:spMkLst>
        </pc:spChg>
        <pc:spChg chg="add del mod">
          <ac:chgData name="Meredith Greayer" userId="84916543-a197-4c6d-a317-c88e11e357c5" providerId="ADAL" clId="{3693E641-02DC-6F43-BAA5-944303B2E299}" dt="2023-12-06T00:08:56.688" v="9074"/>
          <ac:spMkLst>
            <pc:docMk/>
            <pc:sldMk cId="2545314262" sldId="2147472787"/>
            <ac:spMk id="13" creationId="{E41BB828-BE82-29A7-5D73-6692D2EBCD46}"/>
          </ac:spMkLst>
        </pc:spChg>
        <pc:spChg chg="add mod">
          <ac:chgData name="Meredith Greayer" userId="84916543-a197-4c6d-a317-c88e11e357c5" providerId="ADAL" clId="{3693E641-02DC-6F43-BAA5-944303B2E299}" dt="2023-12-07T16:37:17.663" v="12184" actId="1036"/>
          <ac:spMkLst>
            <pc:docMk/>
            <pc:sldMk cId="2545314262" sldId="2147472787"/>
            <ac:spMk id="14" creationId="{17D60AB5-E208-2F6F-A657-2DB91749EF62}"/>
          </ac:spMkLst>
        </pc:spChg>
        <pc:spChg chg="add del mod">
          <ac:chgData name="Meredith Greayer" userId="84916543-a197-4c6d-a317-c88e11e357c5" providerId="ADAL" clId="{3693E641-02DC-6F43-BAA5-944303B2E299}" dt="2023-12-06T00:08:56.688" v="9074"/>
          <ac:spMkLst>
            <pc:docMk/>
            <pc:sldMk cId="2545314262" sldId="2147472787"/>
            <ac:spMk id="14" creationId="{EF66C440-BD8C-6D8C-FF9D-D8078C6911FD}"/>
          </ac:spMkLst>
        </pc:spChg>
        <pc:spChg chg="add mod">
          <ac:chgData name="Meredith Greayer" userId="84916543-a197-4c6d-a317-c88e11e357c5" providerId="ADAL" clId="{3693E641-02DC-6F43-BAA5-944303B2E299}" dt="2023-12-07T16:37:17.663" v="12184" actId="1036"/>
          <ac:spMkLst>
            <pc:docMk/>
            <pc:sldMk cId="2545314262" sldId="2147472787"/>
            <ac:spMk id="15" creationId="{AF402317-1848-15D4-4CEE-933FFE944D23}"/>
          </ac:spMkLst>
        </pc:spChg>
        <pc:spChg chg="add mod">
          <ac:chgData name="Meredith Greayer" userId="84916543-a197-4c6d-a317-c88e11e357c5" providerId="ADAL" clId="{3693E641-02DC-6F43-BAA5-944303B2E299}" dt="2023-12-07T16:34:51.977" v="12173" actId="207"/>
          <ac:spMkLst>
            <pc:docMk/>
            <pc:sldMk cId="2545314262" sldId="2147472787"/>
            <ac:spMk id="16" creationId="{F9501462-1276-2535-AC89-E1F40B022CF2}"/>
          </ac:spMkLst>
        </pc:spChg>
        <pc:spChg chg="add mod">
          <ac:chgData name="Meredith Greayer" userId="84916543-a197-4c6d-a317-c88e11e357c5" providerId="ADAL" clId="{3693E641-02DC-6F43-BAA5-944303B2E299}" dt="2023-12-07T16:34:46.786" v="12172" actId="1076"/>
          <ac:spMkLst>
            <pc:docMk/>
            <pc:sldMk cId="2545314262" sldId="2147472787"/>
            <ac:spMk id="17" creationId="{06BAA758-183E-4CBB-DFA6-67AC2F11B0E7}"/>
          </ac:spMkLst>
        </pc:spChg>
        <pc:spChg chg="add del mod">
          <ac:chgData name="Meredith Greayer" userId="84916543-a197-4c6d-a317-c88e11e357c5" providerId="ADAL" clId="{3693E641-02DC-6F43-BAA5-944303B2E299}" dt="2023-12-06T16:41:40.207" v="9983" actId="478"/>
          <ac:spMkLst>
            <pc:docMk/>
            <pc:sldMk cId="2545314262" sldId="2147472787"/>
            <ac:spMk id="18" creationId="{37EEA228-2DB8-2F9D-B1A7-8942274138B3}"/>
          </ac:spMkLst>
        </pc:spChg>
        <pc:spChg chg="add del">
          <ac:chgData name="Meredith Greayer" userId="84916543-a197-4c6d-a317-c88e11e357c5" providerId="ADAL" clId="{3693E641-02DC-6F43-BAA5-944303B2E299}" dt="2023-12-06T15:53:15.056" v="9642" actId="478"/>
          <ac:spMkLst>
            <pc:docMk/>
            <pc:sldMk cId="2545314262" sldId="2147472787"/>
            <ac:spMk id="20" creationId="{A4F39367-E777-37EC-C518-CD26971C6A21}"/>
          </ac:spMkLst>
        </pc:spChg>
        <pc:spChg chg="add mod">
          <ac:chgData name="Meredith Greayer" userId="84916543-a197-4c6d-a317-c88e11e357c5" providerId="ADAL" clId="{3693E641-02DC-6F43-BAA5-944303B2E299}" dt="2023-12-07T16:34:07.651" v="12166" actId="1076"/>
          <ac:spMkLst>
            <pc:docMk/>
            <pc:sldMk cId="2545314262" sldId="2147472787"/>
            <ac:spMk id="22" creationId="{16583996-49FE-F425-CB79-35D401B75922}"/>
          </ac:spMkLst>
        </pc:spChg>
        <pc:spChg chg="add mod">
          <ac:chgData name="Meredith Greayer" userId="84916543-a197-4c6d-a317-c88e11e357c5" providerId="ADAL" clId="{3693E641-02DC-6F43-BAA5-944303B2E299}" dt="2023-12-07T16:35:00.920" v="12175" actId="1076"/>
          <ac:spMkLst>
            <pc:docMk/>
            <pc:sldMk cId="2545314262" sldId="2147472787"/>
            <ac:spMk id="23" creationId="{93E53511-682C-8E6E-CD05-0482C5ADCE44}"/>
          </ac:spMkLst>
        </pc:spChg>
        <pc:spChg chg="add mod">
          <ac:chgData name="Meredith Greayer" userId="84916543-a197-4c6d-a317-c88e11e357c5" providerId="ADAL" clId="{3693E641-02DC-6F43-BAA5-944303B2E299}" dt="2023-12-07T16:34:57.736" v="12174" actId="1076"/>
          <ac:spMkLst>
            <pc:docMk/>
            <pc:sldMk cId="2545314262" sldId="2147472787"/>
            <ac:spMk id="24" creationId="{7E37179D-4111-A139-AA2A-53FD8FF3F314}"/>
          </ac:spMkLst>
        </pc:spChg>
        <pc:picChg chg="add del mod">
          <ac:chgData name="Meredith Greayer" userId="84916543-a197-4c6d-a317-c88e11e357c5" providerId="ADAL" clId="{3693E641-02DC-6F43-BAA5-944303B2E299}" dt="2023-12-06T16:41:40.207" v="9983" actId="478"/>
          <ac:picMkLst>
            <pc:docMk/>
            <pc:sldMk cId="2545314262" sldId="2147472787"/>
            <ac:picMk id="7" creationId="{2AD4E097-4286-546F-1E7A-CECDEFCE3372}"/>
          </ac:picMkLst>
        </pc:picChg>
        <pc:picChg chg="add del mod">
          <ac:chgData name="Meredith Greayer" userId="84916543-a197-4c6d-a317-c88e11e357c5" providerId="ADAL" clId="{3693E641-02DC-6F43-BAA5-944303B2E299}" dt="2023-12-06T16:41:42.783" v="9984" actId="478"/>
          <ac:picMkLst>
            <pc:docMk/>
            <pc:sldMk cId="2545314262" sldId="2147472787"/>
            <ac:picMk id="11" creationId="{B81AEA96-42E4-E6B3-CEBB-1A94E97A1D2D}"/>
          </ac:picMkLst>
        </pc:picChg>
        <pc:picChg chg="add del mod">
          <ac:chgData name="Meredith Greayer" userId="84916543-a197-4c6d-a317-c88e11e357c5" providerId="ADAL" clId="{3693E641-02DC-6F43-BAA5-944303B2E299}" dt="2023-12-06T00:08:56.688" v="9074"/>
          <ac:picMkLst>
            <pc:docMk/>
            <pc:sldMk cId="2545314262" sldId="2147472787"/>
            <ac:picMk id="15" creationId="{0AC90F19-AC9A-3447-9F90-CE27072FD4D3}"/>
          </ac:picMkLst>
        </pc:picChg>
        <pc:picChg chg="add del mod">
          <ac:chgData name="Meredith Greayer" userId="84916543-a197-4c6d-a317-c88e11e357c5" providerId="ADAL" clId="{3693E641-02DC-6F43-BAA5-944303B2E299}" dt="2023-12-06T16:41:40.207" v="9983" actId="478"/>
          <ac:picMkLst>
            <pc:docMk/>
            <pc:sldMk cId="2545314262" sldId="2147472787"/>
            <ac:picMk id="19" creationId="{A523570C-CB75-6F27-DF4D-C6CDD34F340E}"/>
          </ac:picMkLst>
        </pc:picChg>
        <pc:picChg chg="add mod">
          <ac:chgData name="Meredith Greayer" userId="84916543-a197-4c6d-a317-c88e11e357c5" providerId="ADAL" clId="{3693E641-02DC-6F43-BAA5-944303B2E299}" dt="2023-12-07T16:37:17.663" v="12184" actId="1036"/>
          <ac:picMkLst>
            <pc:docMk/>
            <pc:sldMk cId="2545314262" sldId="2147472787"/>
            <ac:picMk id="21" creationId="{DA08CEA5-A641-673D-CAA5-8D9256430504}"/>
          </ac:picMkLst>
        </pc:picChg>
      </pc:sldChg>
      <pc:sldChg chg="addSp delSp modSp new del mod">
        <pc:chgData name="Meredith Greayer" userId="84916543-a197-4c6d-a317-c88e11e357c5" providerId="ADAL" clId="{3693E641-02DC-6F43-BAA5-944303B2E299}" dt="2023-12-07T18:22:37.350" v="14907" actId="2696"/>
        <pc:sldMkLst>
          <pc:docMk/>
          <pc:sldMk cId="3131036392" sldId="2147472788"/>
        </pc:sldMkLst>
        <pc:spChg chg="mod">
          <ac:chgData name="Meredith Greayer" userId="84916543-a197-4c6d-a317-c88e11e357c5" providerId="ADAL" clId="{3693E641-02DC-6F43-BAA5-944303B2E299}" dt="2023-12-07T18:01:07.728" v="14834" actId="20577"/>
          <ac:spMkLst>
            <pc:docMk/>
            <pc:sldMk cId="3131036392" sldId="2147472788"/>
            <ac:spMk id="2" creationId="{19A7E768-1977-FCF7-961C-70D53A2EDA38}"/>
          </ac:spMkLst>
        </pc:spChg>
        <pc:spChg chg="add mod">
          <ac:chgData name="Meredith Greayer" userId="84916543-a197-4c6d-a317-c88e11e357c5" providerId="ADAL" clId="{3693E641-02DC-6F43-BAA5-944303B2E299}" dt="2023-12-07T15:50:21.698" v="11306" actId="20577"/>
          <ac:spMkLst>
            <pc:docMk/>
            <pc:sldMk cId="3131036392" sldId="2147472788"/>
            <ac:spMk id="4" creationId="{09C8A8AD-9007-743F-1C93-5E0236EF97CD}"/>
          </ac:spMkLst>
        </pc:spChg>
        <pc:spChg chg="add mod">
          <ac:chgData name="Meredith Greayer" userId="84916543-a197-4c6d-a317-c88e11e357c5" providerId="ADAL" clId="{3693E641-02DC-6F43-BAA5-944303B2E299}" dt="2023-12-07T15:49:51.934" v="11299" actId="1035"/>
          <ac:spMkLst>
            <pc:docMk/>
            <pc:sldMk cId="3131036392" sldId="2147472788"/>
            <ac:spMk id="5" creationId="{80834988-B18A-58D6-9243-1AEAAB14A450}"/>
          </ac:spMkLst>
        </pc:spChg>
        <pc:spChg chg="add del mod">
          <ac:chgData name="Meredith Greayer" userId="84916543-a197-4c6d-a317-c88e11e357c5" providerId="ADAL" clId="{3693E641-02DC-6F43-BAA5-944303B2E299}" dt="2023-12-06T16:22:57.665" v="9754" actId="478"/>
          <ac:spMkLst>
            <pc:docMk/>
            <pc:sldMk cId="3131036392" sldId="2147472788"/>
            <ac:spMk id="6" creationId="{45441FBC-CFAB-A6AE-B8B0-3855E094838C}"/>
          </ac:spMkLst>
        </pc:spChg>
        <pc:spChg chg="add mod">
          <ac:chgData name="Meredith Greayer" userId="84916543-a197-4c6d-a317-c88e11e357c5" providerId="ADAL" clId="{3693E641-02DC-6F43-BAA5-944303B2E299}" dt="2023-12-07T15:49:10.765" v="11267" actId="1035"/>
          <ac:spMkLst>
            <pc:docMk/>
            <pc:sldMk cId="3131036392" sldId="2147472788"/>
            <ac:spMk id="8" creationId="{26D97164-0DB4-9E5F-E5E1-02BA32A74844}"/>
          </ac:spMkLst>
        </pc:spChg>
        <pc:spChg chg="add mod">
          <ac:chgData name="Meredith Greayer" userId="84916543-a197-4c6d-a317-c88e11e357c5" providerId="ADAL" clId="{3693E641-02DC-6F43-BAA5-944303B2E299}" dt="2023-12-07T15:49:43.991" v="11296" actId="1035"/>
          <ac:spMkLst>
            <pc:docMk/>
            <pc:sldMk cId="3131036392" sldId="2147472788"/>
            <ac:spMk id="9" creationId="{349E2813-C6CD-5380-F906-681E33A51FAE}"/>
          </ac:spMkLst>
        </pc:spChg>
        <pc:spChg chg="add del mod">
          <ac:chgData name="Meredith Greayer" userId="84916543-a197-4c6d-a317-c88e11e357c5" providerId="ADAL" clId="{3693E641-02DC-6F43-BAA5-944303B2E299}" dt="2023-12-06T16:22:59.158" v="9755" actId="478"/>
          <ac:spMkLst>
            <pc:docMk/>
            <pc:sldMk cId="3131036392" sldId="2147472788"/>
            <ac:spMk id="10" creationId="{ACCA4E7F-A4D8-875E-3ED7-00E3E2020AB8}"/>
          </ac:spMkLst>
        </pc:spChg>
        <pc:spChg chg="add mod">
          <ac:chgData name="Meredith Greayer" userId="84916543-a197-4c6d-a317-c88e11e357c5" providerId="ADAL" clId="{3693E641-02DC-6F43-BAA5-944303B2E299}" dt="2023-12-07T16:43:09.748" v="12381" actId="255"/>
          <ac:spMkLst>
            <pc:docMk/>
            <pc:sldMk cId="3131036392" sldId="2147472788"/>
            <ac:spMk id="12" creationId="{1A5D5928-6BF2-0003-F707-366CF9941201}"/>
          </ac:spMkLst>
        </pc:spChg>
        <pc:spChg chg="add del mod">
          <ac:chgData name="Meredith Greayer" userId="84916543-a197-4c6d-a317-c88e11e357c5" providerId="ADAL" clId="{3693E641-02DC-6F43-BAA5-944303B2E299}" dt="2023-12-06T00:09:42.912" v="9083"/>
          <ac:spMkLst>
            <pc:docMk/>
            <pc:sldMk cId="3131036392" sldId="2147472788"/>
            <ac:spMk id="12" creationId="{F37B4DDA-F389-B18D-A157-B4D989883F46}"/>
          </ac:spMkLst>
        </pc:spChg>
        <pc:spChg chg="add mod">
          <ac:chgData name="Meredith Greayer" userId="84916543-a197-4c6d-a317-c88e11e357c5" providerId="ADAL" clId="{3693E641-02DC-6F43-BAA5-944303B2E299}" dt="2023-12-07T15:28:08.259" v="10975" actId="1036"/>
          <ac:spMkLst>
            <pc:docMk/>
            <pc:sldMk cId="3131036392" sldId="2147472788"/>
            <ac:spMk id="13" creationId="{3EB3C7F0-4FD9-F771-10E7-E7A7FD2F0104}"/>
          </ac:spMkLst>
        </pc:spChg>
        <pc:spChg chg="add del mod">
          <ac:chgData name="Meredith Greayer" userId="84916543-a197-4c6d-a317-c88e11e357c5" providerId="ADAL" clId="{3693E641-02DC-6F43-BAA5-944303B2E299}" dt="2023-12-07T17:59:37.178" v="14833" actId="1036"/>
          <ac:spMkLst>
            <pc:docMk/>
            <pc:sldMk cId="3131036392" sldId="2147472788"/>
            <ac:spMk id="14" creationId="{19D68193-7B95-E74A-34BA-A6DE3E88D26C}"/>
          </ac:spMkLst>
        </pc:spChg>
        <pc:spChg chg="add del mod">
          <ac:chgData name="Meredith Greayer" userId="84916543-a197-4c6d-a317-c88e11e357c5" providerId="ADAL" clId="{3693E641-02DC-6F43-BAA5-944303B2E299}" dt="2023-12-07T17:59:37.178" v="14833" actId="1036"/>
          <ac:spMkLst>
            <pc:docMk/>
            <pc:sldMk cId="3131036392" sldId="2147472788"/>
            <ac:spMk id="17" creationId="{CF108389-DF35-EC79-9C17-3FBAB2BBCACA}"/>
          </ac:spMkLst>
        </pc:spChg>
        <pc:spChg chg="add del mod">
          <ac:chgData name="Meredith Greayer" userId="84916543-a197-4c6d-a317-c88e11e357c5" providerId="ADAL" clId="{3693E641-02DC-6F43-BAA5-944303B2E299}" dt="2023-12-07T17:59:37.178" v="14833" actId="1036"/>
          <ac:spMkLst>
            <pc:docMk/>
            <pc:sldMk cId="3131036392" sldId="2147472788"/>
            <ac:spMk id="18" creationId="{7374E607-0AD4-7423-F1D6-8A92AAC8195E}"/>
          </ac:spMkLst>
        </pc:spChg>
        <pc:spChg chg="add del mod">
          <ac:chgData name="Meredith Greayer" userId="84916543-a197-4c6d-a317-c88e11e357c5" providerId="ADAL" clId="{3693E641-02DC-6F43-BAA5-944303B2E299}" dt="2023-12-06T16:32:51.136" v="9853" actId="478"/>
          <ac:spMkLst>
            <pc:docMk/>
            <pc:sldMk cId="3131036392" sldId="2147472788"/>
            <ac:spMk id="23" creationId="{90B60A6D-4FAB-2862-4A0B-08DFAD9A3EEA}"/>
          </ac:spMkLst>
        </pc:spChg>
        <pc:spChg chg="add mod">
          <ac:chgData name="Meredith Greayer" userId="84916543-a197-4c6d-a317-c88e11e357c5" providerId="ADAL" clId="{3693E641-02DC-6F43-BAA5-944303B2E299}" dt="2023-12-06T16:37:38.555" v="9950" actId="1038"/>
          <ac:spMkLst>
            <pc:docMk/>
            <pc:sldMk cId="3131036392" sldId="2147472788"/>
            <ac:spMk id="24" creationId="{CD39F3E8-0B68-0C88-3BED-A7ECFE403725}"/>
          </ac:spMkLst>
        </pc:spChg>
        <pc:spChg chg="add mod">
          <ac:chgData name="Meredith Greayer" userId="84916543-a197-4c6d-a317-c88e11e357c5" providerId="ADAL" clId="{3693E641-02DC-6F43-BAA5-944303B2E299}" dt="2023-12-07T15:48:31.288" v="11251" actId="1076"/>
          <ac:spMkLst>
            <pc:docMk/>
            <pc:sldMk cId="3131036392" sldId="2147472788"/>
            <ac:spMk id="38" creationId="{AE5B7015-E776-C46B-3399-089401B27516}"/>
          </ac:spMkLst>
        </pc:spChg>
        <pc:spChg chg="add mod">
          <ac:chgData name="Meredith Greayer" userId="84916543-a197-4c6d-a317-c88e11e357c5" providerId="ADAL" clId="{3693E641-02DC-6F43-BAA5-944303B2E299}" dt="2023-12-07T15:58:34.615" v="11737" actId="20577"/>
          <ac:spMkLst>
            <pc:docMk/>
            <pc:sldMk cId="3131036392" sldId="2147472788"/>
            <ac:spMk id="41" creationId="{132F7B2F-DBB3-8D43-F1DE-5B1B068ADA4D}"/>
          </ac:spMkLst>
        </pc:spChg>
        <pc:spChg chg="add mod">
          <ac:chgData name="Meredith Greayer" userId="84916543-a197-4c6d-a317-c88e11e357c5" providerId="ADAL" clId="{3693E641-02DC-6F43-BAA5-944303B2E299}" dt="2023-12-07T15:55:48.029" v="11605" actId="20577"/>
          <ac:spMkLst>
            <pc:docMk/>
            <pc:sldMk cId="3131036392" sldId="2147472788"/>
            <ac:spMk id="42" creationId="{EB4EAB60-FAAF-F7B4-68B9-784D2812C8E0}"/>
          </ac:spMkLst>
        </pc:spChg>
        <pc:spChg chg="add del mod">
          <ac:chgData name="Meredith Greayer" userId="84916543-a197-4c6d-a317-c88e11e357c5" providerId="ADAL" clId="{3693E641-02DC-6F43-BAA5-944303B2E299}" dt="2023-12-07T15:39:58.086" v="11176" actId="478"/>
          <ac:spMkLst>
            <pc:docMk/>
            <pc:sldMk cId="3131036392" sldId="2147472788"/>
            <ac:spMk id="51" creationId="{5D006C1A-F333-0FDE-773B-5EDD9D99393B}"/>
          </ac:spMkLst>
        </pc:spChg>
        <pc:picChg chg="add del mod">
          <ac:chgData name="Meredith Greayer" userId="84916543-a197-4c6d-a317-c88e11e357c5" providerId="ADAL" clId="{3693E641-02DC-6F43-BAA5-944303B2E299}" dt="2023-12-06T16:23:02.406" v="9757" actId="478"/>
          <ac:picMkLst>
            <pc:docMk/>
            <pc:sldMk cId="3131036392" sldId="2147472788"/>
            <ac:picMk id="7" creationId="{DB8A8E54-F975-D478-D538-A473CB455F7A}"/>
          </ac:picMkLst>
        </pc:picChg>
        <pc:picChg chg="add del mod">
          <ac:chgData name="Meredith Greayer" userId="84916543-a197-4c6d-a317-c88e11e357c5" providerId="ADAL" clId="{3693E641-02DC-6F43-BAA5-944303B2E299}" dt="2023-12-06T16:23:00.172" v="9756" actId="478"/>
          <ac:picMkLst>
            <pc:docMk/>
            <pc:sldMk cId="3131036392" sldId="2147472788"/>
            <ac:picMk id="11" creationId="{8BCF1FA0-3DBF-6729-BCAA-4234DB7723AB}"/>
          </ac:picMkLst>
        </pc:picChg>
        <pc:picChg chg="add mod">
          <ac:chgData name="Meredith Greayer" userId="84916543-a197-4c6d-a317-c88e11e357c5" providerId="ADAL" clId="{3693E641-02DC-6F43-BAA5-944303B2E299}" dt="2023-12-07T16:37:50.008" v="12206" actId="1035"/>
          <ac:picMkLst>
            <pc:docMk/>
            <pc:sldMk cId="3131036392" sldId="2147472788"/>
            <ac:picMk id="15" creationId="{3D0154CD-5643-3394-1735-B8BC3346040A}"/>
          </ac:picMkLst>
        </pc:picChg>
        <pc:picChg chg="add del mod">
          <ac:chgData name="Meredith Greayer" userId="84916543-a197-4c6d-a317-c88e11e357c5" providerId="ADAL" clId="{3693E641-02DC-6F43-BAA5-944303B2E299}" dt="2023-12-06T16:24:04.483" v="9774" actId="478"/>
          <ac:picMkLst>
            <pc:docMk/>
            <pc:sldMk cId="3131036392" sldId="2147472788"/>
            <ac:picMk id="16" creationId="{D257A2BE-E7AE-114D-FB46-45367505C84E}"/>
          </ac:picMkLst>
        </pc:picChg>
        <pc:picChg chg="add del mod modCrop">
          <ac:chgData name="Meredith Greayer" userId="84916543-a197-4c6d-a317-c88e11e357c5" providerId="ADAL" clId="{3693E641-02DC-6F43-BAA5-944303B2E299}" dt="2023-12-06T16:31:36.062" v="9841" actId="478"/>
          <ac:picMkLst>
            <pc:docMk/>
            <pc:sldMk cId="3131036392" sldId="2147472788"/>
            <ac:picMk id="20" creationId="{81346FDC-9D33-7703-D50F-84EE3D1EC1BE}"/>
          </ac:picMkLst>
        </pc:picChg>
        <pc:picChg chg="add del mod modCrop">
          <ac:chgData name="Meredith Greayer" userId="84916543-a197-4c6d-a317-c88e11e357c5" providerId="ADAL" clId="{3693E641-02DC-6F43-BAA5-944303B2E299}" dt="2023-12-07T15:35:43.401" v="11058" actId="478"/>
          <ac:picMkLst>
            <pc:docMk/>
            <pc:sldMk cId="3131036392" sldId="2147472788"/>
            <ac:picMk id="22" creationId="{153D4EB3-9FB4-7CA3-925E-533C305064A3}"/>
          </ac:picMkLst>
        </pc:picChg>
        <pc:picChg chg="add mod">
          <ac:chgData name="Meredith Greayer" userId="84916543-a197-4c6d-a317-c88e11e357c5" providerId="ADAL" clId="{3693E641-02DC-6F43-BAA5-944303B2E299}" dt="2023-12-07T16:37:50.008" v="12206" actId="1035"/>
          <ac:picMkLst>
            <pc:docMk/>
            <pc:sldMk cId="3131036392" sldId="2147472788"/>
            <ac:picMk id="44" creationId="{D67EED4D-7370-0D0F-830A-66EF5A2771FB}"/>
          </ac:picMkLst>
        </pc:picChg>
        <pc:picChg chg="add del mod">
          <ac:chgData name="Meredith Greayer" userId="84916543-a197-4c6d-a317-c88e11e357c5" providerId="ADAL" clId="{3693E641-02DC-6F43-BAA5-944303B2E299}" dt="2023-12-07T15:37:24.781" v="11071"/>
          <ac:picMkLst>
            <pc:docMk/>
            <pc:sldMk cId="3131036392" sldId="2147472788"/>
            <ac:picMk id="48" creationId="{E357BFCB-702C-68D9-33A0-4F3E5B472AFD}"/>
          </ac:picMkLst>
        </pc:picChg>
        <pc:picChg chg="add del mod">
          <ac:chgData name="Meredith Greayer" userId="84916543-a197-4c6d-a317-c88e11e357c5" providerId="ADAL" clId="{3693E641-02DC-6F43-BAA5-944303B2E299}" dt="2023-12-07T15:38:18.112" v="11081"/>
          <ac:picMkLst>
            <pc:docMk/>
            <pc:sldMk cId="3131036392" sldId="2147472788"/>
            <ac:picMk id="49" creationId="{45D84649-F0D2-A86E-D2AF-793C1C44BDAB}"/>
          </ac:picMkLst>
        </pc:picChg>
        <pc:picChg chg="add del mod">
          <ac:chgData name="Meredith Greayer" userId="84916543-a197-4c6d-a317-c88e11e357c5" providerId="ADAL" clId="{3693E641-02DC-6F43-BAA5-944303B2E299}" dt="2023-12-07T15:39:59.291" v="11177" actId="478"/>
          <ac:picMkLst>
            <pc:docMk/>
            <pc:sldMk cId="3131036392" sldId="2147472788"/>
            <ac:picMk id="50" creationId="{0809AA7E-1A0F-0320-F357-BA56EF49BDB6}"/>
          </ac:picMkLst>
        </pc:picChg>
        <pc:picChg chg="add mod modCrop">
          <ac:chgData name="Meredith Greayer" userId="84916543-a197-4c6d-a317-c88e11e357c5" providerId="ADAL" clId="{3693E641-02DC-6F43-BAA5-944303B2E299}" dt="2023-12-07T16:37:50.008" v="12206" actId="1035"/>
          <ac:picMkLst>
            <pc:docMk/>
            <pc:sldMk cId="3131036392" sldId="2147472788"/>
            <ac:picMk id="53" creationId="{558B9ED0-7AA6-54F9-B740-C4E55BD9A4EC}"/>
          </ac:picMkLst>
        </pc:picChg>
        <pc:picChg chg="add mod">
          <ac:chgData name="Meredith Greayer" userId="84916543-a197-4c6d-a317-c88e11e357c5" providerId="ADAL" clId="{3693E641-02DC-6F43-BAA5-944303B2E299}" dt="2023-12-07T16:37:50.008" v="12206" actId="1035"/>
          <ac:picMkLst>
            <pc:docMk/>
            <pc:sldMk cId="3131036392" sldId="2147472788"/>
            <ac:picMk id="54" creationId="{7A289862-F1E5-577D-C424-04C8BCED1EC9}"/>
          </ac:picMkLst>
        </pc:picChg>
        <pc:cxnChg chg="add mod">
          <ac:chgData name="Meredith Greayer" userId="84916543-a197-4c6d-a317-c88e11e357c5" providerId="ADAL" clId="{3693E641-02DC-6F43-BAA5-944303B2E299}" dt="2023-12-07T16:37:58.690" v="12208" actId="14100"/>
          <ac:cxnSpMkLst>
            <pc:docMk/>
            <pc:sldMk cId="3131036392" sldId="2147472788"/>
            <ac:cxnSpMk id="26" creationId="{4671B5D5-9138-84F3-DD29-F7E0985B2509}"/>
          </ac:cxnSpMkLst>
        </pc:cxnChg>
        <pc:cxnChg chg="add del mod">
          <ac:chgData name="Meredith Greayer" userId="84916543-a197-4c6d-a317-c88e11e357c5" providerId="ADAL" clId="{3693E641-02DC-6F43-BAA5-944303B2E299}" dt="2023-12-07T15:44:34.532" v="11225" actId="478"/>
          <ac:cxnSpMkLst>
            <pc:docMk/>
            <pc:sldMk cId="3131036392" sldId="2147472788"/>
            <ac:cxnSpMk id="29" creationId="{00BA2E1D-53B0-5F95-2180-F6258E11C4B2}"/>
          </ac:cxnSpMkLst>
        </pc:cxnChg>
        <pc:cxnChg chg="add del mod">
          <ac:chgData name="Meredith Greayer" userId="84916543-a197-4c6d-a317-c88e11e357c5" providerId="ADAL" clId="{3693E641-02DC-6F43-BAA5-944303B2E299}" dt="2023-12-07T16:38:18.649" v="12213" actId="478"/>
          <ac:cxnSpMkLst>
            <pc:docMk/>
            <pc:sldMk cId="3131036392" sldId="2147472788"/>
            <ac:cxnSpMk id="61" creationId="{2D0F0B15-BC48-9B47-CC43-5B8A2758102E}"/>
          </ac:cxnSpMkLst>
        </pc:cxnChg>
        <pc:cxnChg chg="add del mod">
          <ac:chgData name="Meredith Greayer" userId="84916543-a197-4c6d-a317-c88e11e357c5" providerId="ADAL" clId="{3693E641-02DC-6F43-BAA5-944303B2E299}" dt="2023-12-07T15:46:19.149" v="11238" actId="478"/>
          <ac:cxnSpMkLst>
            <pc:docMk/>
            <pc:sldMk cId="3131036392" sldId="2147472788"/>
            <ac:cxnSpMk id="66" creationId="{B3BC726C-79D6-CBEB-EAC6-07A0163FB512}"/>
          </ac:cxnSpMkLst>
        </pc:cxnChg>
        <pc:cxnChg chg="add mod">
          <ac:chgData name="Meredith Greayer" userId="84916543-a197-4c6d-a317-c88e11e357c5" providerId="ADAL" clId="{3693E641-02DC-6F43-BAA5-944303B2E299}" dt="2023-12-07T16:38:08.282" v="12210" actId="14100"/>
          <ac:cxnSpMkLst>
            <pc:docMk/>
            <pc:sldMk cId="3131036392" sldId="2147472788"/>
            <ac:cxnSpMk id="69" creationId="{BDA654D9-BA59-47D3-7591-C87C1A2EABD3}"/>
          </ac:cxnSpMkLst>
        </pc:cxnChg>
        <pc:cxnChg chg="add mod">
          <ac:chgData name="Meredith Greayer" userId="84916543-a197-4c6d-a317-c88e11e357c5" providerId="ADAL" clId="{3693E641-02DC-6F43-BAA5-944303B2E299}" dt="2023-12-07T16:38:33.828" v="12216" actId="208"/>
          <ac:cxnSpMkLst>
            <pc:docMk/>
            <pc:sldMk cId="3131036392" sldId="2147472788"/>
            <ac:cxnSpMk id="81" creationId="{EEA18940-9A01-62B9-4B3A-9C4DE51BAEA4}"/>
          </ac:cxnSpMkLst>
        </pc:cxnChg>
      </pc:sldChg>
      <pc:sldChg chg="modCm">
        <pc:chgData name="Meredith Greayer" userId="84916543-a197-4c6d-a317-c88e11e357c5" providerId="ADAL" clId="{3693E641-02DC-6F43-BAA5-944303B2E299}" dt="2023-12-06T22:23:56.401" v="10565" actId="2056"/>
        <pc:sldMkLst>
          <pc:docMk/>
          <pc:sldMk cId="1572201750" sldId="2147472791"/>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6T22:23:56.401" v="10565" actId="2056"/>
              <pc2:cmMkLst xmlns:pc2="http://schemas.microsoft.com/office/powerpoint/2019/9/main/command">
                <pc:docMk/>
                <pc:sldMk cId="1572201750" sldId="2147472791"/>
                <pc2:cmMk id="{91DDC7E7-FD35-D14F-9522-4C415707FCE9}"/>
              </pc2:cmMkLst>
            </pc226:cmChg>
          </p:ext>
        </pc:extLst>
      </pc:sldChg>
      <pc:sldChg chg="modCm">
        <pc:chgData name="Meredith Greayer" userId="84916543-a197-4c6d-a317-c88e11e357c5" providerId="ADAL" clId="{3693E641-02DC-6F43-BAA5-944303B2E299}" dt="2023-12-07T18:58:35.465" v="15073" actId="2056"/>
        <pc:sldMkLst>
          <pc:docMk/>
          <pc:sldMk cId="2623724387" sldId="2147472794"/>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18:58:35.465" v="15073" actId="2056"/>
              <pc2:cmMkLst xmlns:pc2="http://schemas.microsoft.com/office/powerpoint/2019/9/main/command">
                <pc:docMk/>
                <pc:sldMk cId="2623724387" sldId="2147472794"/>
                <pc2:cmMk id="{6BD47A25-D548-C446-B7FB-53B84CEE800E}"/>
              </pc2:cmMkLst>
            </pc226:cmChg>
          </p:ext>
        </pc:extLst>
      </pc:sldChg>
      <pc:sldChg chg="modCm">
        <pc:chgData name="Meredith Greayer" userId="84916543-a197-4c6d-a317-c88e11e357c5" providerId="ADAL" clId="{3693E641-02DC-6F43-BAA5-944303B2E299}" dt="2023-12-07T18:43:17.346" v="15068" actId="2056"/>
        <pc:sldMkLst>
          <pc:docMk/>
          <pc:sldMk cId="4108433943" sldId="2147472798"/>
        </pc:sldMkLst>
        <pc:extLst>
          <p:ext xmlns:p="http://schemas.openxmlformats.org/presentationml/2006/main" uri="{D6D511B9-2390-475A-947B-AFAB55BFBCF1}">
            <pc226:cmChg xmlns:pc226="http://schemas.microsoft.com/office/powerpoint/2022/06/main/command" chg="mod">
              <pc226:chgData name="Meredith Greayer" userId="84916543-a197-4c6d-a317-c88e11e357c5" providerId="ADAL" clId="{3693E641-02DC-6F43-BAA5-944303B2E299}" dt="2023-12-07T18:43:17.346" v="15068" actId="2056"/>
              <pc2:cmMkLst xmlns:pc2="http://schemas.microsoft.com/office/powerpoint/2019/9/main/command">
                <pc:docMk/>
                <pc:sldMk cId="4108433943" sldId="2147472798"/>
                <pc2:cmMk id="{A8350B2C-FD4A-4A2D-812A-3513828E1157}"/>
              </pc2:cmMkLst>
            </pc226:cmChg>
          </p:ext>
        </pc:extLst>
      </pc:sldChg>
      <pc:sldChg chg="modSp add mod modCm">
        <pc:chgData name="Meredith Greayer" userId="84916543-a197-4c6d-a317-c88e11e357c5" providerId="ADAL" clId="{3693E641-02DC-6F43-BAA5-944303B2E299}" dt="2023-12-07T22:56:41.363" v="15075"/>
        <pc:sldMkLst>
          <pc:docMk/>
          <pc:sldMk cId="1191064695" sldId="2147472801"/>
        </pc:sldMkLst>
        <pc:spChg chg="mod">
          <ac:chgData name="Meredith Greayer" userId="84916543-a197-4c6d-a317-c88e11e357c5" providerId="ADAL" clId="{3693E641-02DC-6F43-BAA5-944303B2E299}" dt="2023-12-07T17:42:17.428" v="13983" actId="20577"/>
          <ac:spMkLst>
            <pc:docMk/>
            <pc:sldMk cId="1191064695" sldId="2147472801"/>
            <ac:spMk id="2" creationId="{22F75377-AF44-D7E1-CD36-F958F45BA084}"/>
          </ac:spMkLst>
        </pc:spChg>
        <pc:spChg chg="mod">
          <ac:chgData name="Meredith Greayer" userId="84916543-a197-4c6d-a317-c88e11e357c5" providerId="ADAL" clId="{3693E641-02DC-6F43-BAA5-944303B2E299}" dt="2023-12-07T17:59:09.423" v="14830" actId="20577"/>
          <ac:spMkLst>
            <pc:docMk/>
            <pc:sldMk cId="1191064695" sldId="2147472801"/>
            <ac:spMk id="7" creationId="{958C7E3D-515E-9208-FC22-5C4FECF87958}"/>
          </ac:spMkLst>
        </pc:spChg>
        <pc:extLst>
          <p:ext xmlns:p="http://schemas.openxmlformats.org/presentationml/2006/main" uri="{D6D511B9-2390-475A-947B-AFAB55BFBCF1}">
            <pc226:cmChg xmlns:pc226="http://schemas.microsoft.com/office/powerpoint/2022/06/main/command" chg="mod modRxn">
              <pc226:chgData name="Meredith Greayer" userId="84916543-a197-4c6d-a317-c88e11e357c5" providerId="ADAL" clId="{3693E641-02DC-6F43-BAA5-944303B2E299}" dt="2023-12-07T22:56:41.363" v="15075"/>
              <pc2:cmMkLst xmlns:pc2="http://schemas.microsoft.com/office/powerpoint/2019/9/main/command">
                <pc:docMk/>
                <pc:sldMk cId="1191064695" sldId="2147472801"/>
                <pc2:cmMk id="{2BF279C6-C6B5-344A-9C23-3D5BF190F210}"/>
              </pc2:cmMkLst>
            </pc226:cmChg>
          </p:ext>
        </pc:extLst>
      </pc:sldChg>
      <pc:sldChg chg="addSp modSp new mod">
        <pc:chgData name="Meredith Greayer" userId="84916543-a197-4c6d-a317-c88e11e357c5" providerId="ADAL" clId="{3693E641-02DC-6F43-BAA5-944303B2E299}" dt="2023-12-07T17:41:15.581" v="13905" actId="20577"/>
        <pc:sldMkLst>
          <pc:docMk/>
          <pc:sldMk cId="2901939289" sldId="2147472806"/>
        </pc:sldMkLst>
        <pc:spChg chg="mod">
          <ac:chgData name="Meredith Greayer" userId="84916543-a197-4c6d-a317-c88e11e357c5" providerId="ADAL" clId="{3693E641-02DC-6F43-BAA5-944303B2E299}" dt="2023-12-07T17:41:15.581" v="13905" actId="20577"/>
          <ac:spMkLst>
            <pc:docMk/>
            <pc:sldMk cId="2901939289" sldId="2147472806"/>
            <ac:spMk id="2" creationId="{223E47BB-6FD7-D2CA-0EA5-B3B2AD62FA51}"/>
          </ac:spMkLst>
        </pc:spChg>
        <pc:spChg chg="add mod">
          <ac:chgData name="Meredith Greayer" userId="84916543-a197-4c6d-a317-c88e11e357c5" providerId="ADAL" clId="{3693E641-02DC-6F43-BAA5-944303B2E299}" dt="2023-12-07T17:34:07.229" v="13785" actId="208"/>
          <ac:spMkLst>
            <pc:docMk/>
            <pc:sldMk cId="2901939289" sldId="2147472806"/>
            <ac:spMk id="6" creationId="{DA8437FD-7B9E-E32A-12A1-DBCD7043CDBE}"/>
          </ac:spMkLst>
        </pc:spChg>
        <pc:picChg chg="add mod">
          <ac:chgData name="Meredith Greayer" userId="84916543-a197-4c6d-a317-c88e11e357c5" providerId="ADAL" clId="{3693E641-02DC-6F43-BAA5-944303B2E299}" dt="2023-12-07T17:31:36.266" v="13681" actId="1076"/>
          <ac:picMkLst>
            <pc:docMk/>
            <pc:sldMk cId="2901939289" sldId="2147472806"/>
            <ac:picMk id="5" creationId="{5204BE5A-D181-DFAF-4B9B-E610CF46F342}"/>
          </ac:picMkLst>
        </pc:picChg>
      </pc:sldChg>
      <pc:sldChg chg="addSp modSp new mod">
        <pc:chgData name="Meredith Greayer" userId="84916543-a197-4c6d-a317-c88e11e357c5" providerId="ADAL" clId="{3693E641-02DC-6F43-BAA5-944303B2E299}" dt="2023-12-07T17:42:04.465" v="13959" actId="20577"/>
        <pc:sldMkLst>
          <pc:docMk/>
          <pc:sldMk cId="2762339682" sldId="2147472807"/>
        </pc:sldMkLst>
        <pc:spChg chg="mod">
          <ac:chgData name="Meredith Greayer" userId="84916543-a197-4c6d-a317-c88e11e357c5" providerId="ADAL" clId="{3693E641-02DC-6F43-BAA5-944303B2E299}" dt="2023-12-07T17:42:04.465" v="13959" actId="20577"/>
          <ac:spMkLst>
            <pc:docMk/>
            <pc:sldMk cId="2762339682" sldId="2147472807"/>
            <ac:spMk id="2" creationId="{02D6ECE7-BC10-CBFD-FE1E-05EA346527B2}"/>
          </ac:spMkLst>
        </pc:spChg>
        <pc:spChg chg="add mod">
          <ac:chgData name="Meredith Greayer" userId="84916543-a197-4c6d-a317-c88e11e357c5" providerId="ADAL" clId="{3693E641-02DC-6F43-BAA5-944303B2E299}" dt="2023-12-07T17:37:35.776" v="13848" actId="1076"/>
          <ac:spMkLst>
            <pc:docMk/>
            <pc:sldMk cId="2762339682" sldId="2147472807"/>
            <ac:spMk id="6" creationId="{42B4B685-C095-7915-F789-AFA4512350B4}"/>
          </ac:spMkLst>
        </pc:spChg>
        <pc:picChg chg="add mod">
          <ac:chgData name="Meredith Greayer" userId="84916543-a197-4c6d-a317-c88e11e357c5" providerId="ADAL" clId="{3693E641-02DC-6F43-BAA5-944303B2E299}" dt="2023-12-07T17:36:38.482" v="13799" actId="1076"/>
          <ac:picMkLst>
            <pc:docMk/>
            <pc:sldMk cId="2762339682" sldId="2147472807"/>
            <ac:picMk id="5" creationId="{3C3AEFA7-4CEE-6593-F886-23FC27C98000}"/>
          </ac:picMkLst>
        </pc:picChg>
      </pc:sldChg>
      <pc:sldChg chg="addSp delSp modSp new mod">
        <pc:chgData name="Meredith Greayer" userId="84916543-a197-4c6d-a317-c88e11e357c5" providerId="ADAL" clId="{3693E641-02DC-6F43-BAA5-944303B2E299}" dt="2023-12-07T17:41:29.551" v="13934" actId="20577"/>
        <pc:sldMkLst>
          <pc:docMk/>
          <pc:sldMk cId="1563482184" sldId="2147472808"/>
        </pc:sldMkLst>
        <pc:spChg chg="mod">
          <ac:chgData name="Meredith Greayer" userId="84916543-a197-4c6d-a317-c88e11e357c5" providerId="ADAL" clId="{3693E641-02DC-6F43-BAA5-944303B2E299}" dt="2023-12-07T17:41:29.551" v="13934" actId="20577"/>
          <ac:spMkLst>
            <pc:docMk/>
            <pc:sldMk cId="1563482184" sldId="2147472808"/>
            <ac:spMk id="2" creationId="{B7E0C5D1-3690-5C45-5151-907552680A3C}"/>
          </ac:spMkLst>
        </pc:spChg>
        <pc:spChg chg="add mod">
          <ac:chgData name="Meredith Greayer" userId="84916543-a197-4c6d-a317-c88e11e357c5" providerId="ADAL" clId="{3693E641-02DC-6F43-BAA5-944303B2E299}" dt="2023-12-07T17:38:43.982" v="13867" actId="1076"/>
          <ac:spMkLst>
            <pc:docMk/>
            <pc:sldMk cId="1563482184" sldId="2147472808"/>
            <ac:spMk id="6" creationId="{37FEA91D-F942-6B9C-9473-93B256B166CA}"/>
          </ac:spMkLst>
        </pc:spChg>
        <pc:spChg chg="add del mod">
          <ac:chgData name="Meredith Greayer" userId="84916543-a197-4c6d-a317-c88e11e357c5" providerId="ADAL" clId="{3693E641-02DC-6F43-BAA5-944303B2E299}" dt="2023-12-07T17:41:22.585" v="13907" actId="478"/>
          <ac:spMkLst>
            <pc:docMk/>
            <pc:sldMk cId="1563482184" sldId="2147472808"/>
            <ac:spMk id="7" creationId="{97DABCCA-AA5B-8230-74FC-DB004FF1EB68}"/>
          </ac:spMkLst>
        </pc:spChg>
        <pc:picChg chg="add mod">
          <ac:chgData name="Meredith Greayer" userId="84916543-a197-4c6d-a317-c88e11e357c5" providerId="ADAL" clId="{3693E641-02DC-6F43-BAA5-944303B2E299}" dt="2023-12-07T17:38:22.275" v="13856" actId="1076"/>
          <ac:picMkLst>
            <pc:docMk/>
            <pc:sldMk cId="1563482184" sldId="2147472808"/>
            <ac:picMk id="5" creationId="{C717B1BC-2E7E-7030-A172-4770AC645B1B}"/>
          </ac:picMkLst>
        </pc:picChg>
      </pc:sldChg>
      <pc:sldChg chg="addSp delSp modSp new mod">
        <pc:chgData name="Meredith Greayer" userId="84916543-a197-4c6d-a317-c88e11e357c5" providerId="ADAL" clId="{3693E641-02DC-6F43-BAA5-944303B2E299}" dt="2023-12-07T17:58:46.558" v="14810" actId="20577"/>
        <pc:sldMkLst>
          <pc:docMk/>
          <pc:sldMk cId="1513673262" sldId="2147472809"/>
        </pc:sldMkLst>
        <pc:spChg chg="mod">
          <ac:chgData name="Meredith Greayer" userId="84916543-a197-4c6d-a317-c88e11e357c5" providerId="ADAL" clId="{3693E641-02DC-6F43-BAA5-944303B2E299}" dt="2023-12-07T17:58:46.558" v="14810" actId="20577"/>
          <ac:spMkLst>
            <pc:docMk/>
            <pc:sldMk cId="1513673262" sldId="2147472809"/>
            <ac:spMk id="2" creationId="{F0564B7F-126E-BB14-DFC2-F9355ECD293C}"/>
          </ac:spMkLst>
        </pc:spChg>
        <pc:spChg chg="add mod">
          <ac:chgData name="Meredith Greayer" userId="84916543-a197-4c6d-a317-c88e11e357c5" providerId="ADAL" clId="{3693E641-02DC-6F43-BAA5-944303B2E299}" dt="2023-12-07T17:58:24.225" v="14807" actId="1076"/>
          <ac:spMkLst>
            <pc:docMk/>
            <pc:sldMk cId="1513673262" sldId="2147472809"/>
            <ac:spMk id="4" creationId="{1BCCD516-0BB2-3E97-E27A-F2D9D58AE8CB}"/>
          </ac:spMkLst>
        </pc:spChg>
        <pc:spChg chg="add mod">
          <ac:chgData name="Meredith Greayer" userId="84916543-a197-4c6d-a317-c88e11e357c5" providerId="ADAL" clId="{3693E641-02DC-6F43-BAA5-944303B2E299}" dt="2023-12-07T17:58:27.437" v="14808" actId="1076"/>
          <ac:spMkLst>
            <pc:docMk/>
            <pc:sldMk cId="1513673262" sldId="2147472809"/>
            <ac:spMk id="6" creationId="{A33EFB5D-F9B7-3262-F629-1B97F13A2820}"/>
          </ac:spMkLst>
        </pc:spChg>
        <pc:spChg chg="add mod">
          <ac:chgData name="Meredith Greayer" userId="84916543-a197-4c6d-a317-c88e11e357c5" providerId="ADAL" clId="{3693E641-02DC-6F43-BAA5-944303B2E299}" dt="2023-12-07T17:57:59.720" v="14772" actId="1076"/>
          <ac:spMkLst>
            <pc:docMk/>
            <pc:sldMk cId="1513673262" sldId="2147472809"/>
            <ac:spMk id="7" creationId="{20F941D7-8871-F0B0-67F0-3E69E0BABA75}"/>
          </ac:spMkLst>
        </pc:spChg>
        <pc:spChg chg="add del mod">
          <ac:chgData name="Meredith Greayer" userId="84916543-a197-4c6d-a317-c88e11e357c5" providerId="ADAL" clId="{3693E641-02DC-6F43-BAA5-944303B2E299}" dt="2023-12-07T17:58:00.425" v="14774"/>
          <ac:spMkLst>
            <pc:docMk/>
            <pc:sldMk cId="1513673262" sldId="2147472809"/>
            <ac:spMk id="8" creationId="{F6CCFEBC-FE04-642D-B350-DD3495F6C111}"/>
          </ac:spMkLst>
        </pc:spChg>
      </pc:sldChg>
      <pc:sldChg chg="new del">
        <pc:chgData name="Meredith Greayer" userId="84916543-a197-4c6d-a317-c88e11e357c5" providerId="ADAL" clId="{3693E641-02DC-6F43-BAA5-944303B2E299}" dt="2023-12-07T17:43:49.280" v="13993" actId="680"/>
        <pc:sldMkLst>
          <pc:docMk/>
          <pc:sldMk cId="3002503229" sldId="2147472809"/>
        </pc:sldMkLst>
      </pc:sldChg>
      <pc:sldChg chg="addSp delSp modSp add mod">
        <pc:chgData name="Meredith Greayer" userId="84916543-a197-4c6d-a317-c88e11e357c5" providerId="ADAL" clId="{3693E641-02DC-6F43-BAA5-944303B2E299}" dt="2023-12-07T18:33:40.674" v="15067" actId="1076"/>
        <pc:sldMkLst>
          <pc:docMk/>
          <pc:sldMk cId="2658727176" sldId="2147472810"/>
        </pc:sldMkLst>
        <pc:spChg chg="del mod">
          <ac:chgData name="Meredith Greayer" userId="84916543-a197-4c6d-a317-c88e11e357c5" providerId="ADAL" clId="{3693E641-02DC-6F43-BAA5-944303B2E299}" dt="2023-12-07T18:18:47.563" v="14870" actId="478"/>
          <ac:spMkLst>
            <pc:docMk/>
            <pc:sldMk cId="2658727176" sldId="2147472810"/>
            <ac:spMk id="4" creationId="{09C8A8AD-9007-743F-1C93-5E0236EF97CD}"/>
          </ac:spMkLst>
        </pc:spChg>
        <pc:spChg chg="mod">
          <ac:chgData name="Meredith Greayer" userId="84916543-a197-4c6d-a317-c88e11e357c5" providerId="ADAL" clId="{3693E641-02DC-6F43-BAA5-944303B2E299}" dt="2023-12-07T18:33:21.684" v="15064" actId="20577"/>
          <ac:spMkLst>
            <pc:docMk/>
            <pc:sldMk cId="2658727176" sldId="2147472810"/>
            <ac:spMk id="5" creationId="{80834988-B18A-58D6-9243-1AEAAB14A450}"/>
          </ac:spMkLst>
        </pc:spChg>
        <pc:spChg chg="del mod">
          <ac:chgData name="Meredith Greayer" userId="84916543-a197-4c6d-a317-c88e11e357c5" providerId="ADAL" clId="{3693E641-02DC-6F43-BAA5-944303B2E299}" dt="2023-12-07T18:20:34.386" v="14900" actId="478"/>
          <ac:spMkLst>
            <pc:docMk/>
            <pc:sldMk cId="2658727176" sldId="2147472810"/>
            <ac:spMk id="8" creationId="{26D97164-0DB4-9E5F-E5E1-02BA32A74844}"/>
          </ac:spMkLst>
        </pc:spChg>
        <pc:spChg chg="mod">
          <ac:chgData name="Meredith Greayer" userId="84916543-a197-4c6d-a317-c88e11e357c5" providerId="ADAL" clId="{3693E641-02DC-6F43-BAA5-944303B2E299}" dt="2023-12-07T18:33:40.674" v="15067" actId="1076"/>
          <ac:spMkLst>
            <pc:docMk/>
            <pc:sldMk cId="2658727176" sldId="2147472810"/>
            <ac:spMk id="9" creationId="{349E2813-C6CD-5380-F906-681E33A51FAE}"/>
          </ac:spMkLst>
        </pc:spChg>
        <pc:spChg chg="del mod">
          <ac:chgData name="Meredith Greayer" userId="84916543-a197-4c6d-a317-c88e11e357c5" providerId="ADAL" clId="{3693E641-02DC-6F43-BAA5-944303B2E299}" dt="2023-12-07T18:19:52.210" v="14889" actId="478"/>
          <ac:spMkLst>
            <pc:docMk/>
            <pc:sldMk cId="2658727176" sldId="2147472810"/>
            <ac:spMk id="41" creationId="{132F7B2F-DBB3-8D43-F1DE-5B1B068ADA4D}"/>
          </ac:spMkLst>
        </pc:spChg>
        <pc:spChg chg="mod">
          <ac:chgData name="Meredith Greayer" userId="84916543-a197-4c6d-a317-c88e11e357c5" providerId="ADAL" clId="{3693E641-02DC-6F43-BAA5-944303B2E299}" dt="2023-12-07T18:31:46.624" v="15004" actId="255"/>
          <ac:spMkLst>
            <pc:docMk/>
            <pc:sldMk cId="2658727176" sldId="2147472810"/>
            <ac:spMk id="42" creationId="{EB4EAB60-FAAF-F7B4-68B9-784D2812C8E0}"/>
          </ac:spMkLst>
        </pc:spChg>
        <pc:cxnChg chg="add del">
          <ac:chgData name="Meredith Greayer" userId="84916543-a197-4c6d-a317-c88e11e357c5" providerId="ADAL" clId="{3693E641-02DC-6F43-BAA5-944303B2E299}" dt="2023-12-07T18:23:01.715" v="14910" actId="478"/>
          <ac:cxnSpMkLst>
            <pc:docMk/>
            <pc:sldMk cId="2658727176" sldId="2147472810"/>
            <ac:cxnSpMk id="7" creationId="{2BE55707-1987-0DB6-B4FE-BA862629B305}"/>
          </ac:cxnSpMkLst>
        </pc:cxnChg>
        <pc:cxnChg chg="add mod">
          <ac:chgData name="Meredith Greayer" userId="84916543-a197-4c6d-a317-c88e11e357c5" providerId="ADAL" clId="{3693E641-02DC-6F43-BAA5-944303B2E299}" dt="2023-12-07T18:23:56.240" v="14917" actId="208"/>
          <ac:cxnSpMkLst>
            <pc:docMk/>
            <pc:sldMk cId="2658727176" sldId="2147472810"/>
            <ac:cxnSpMk id="11" creationId="{AF10472B-24C6-421F-8D8B-C5A2F39A0FDE}"/>
          </ac:cxnSpMkLst>
        </pc:cxnChg>
        <pc:cxnChg chg="del mod">
          <ac:chgData name="Meredith Greayer" userId="84916543-a197-4c6d-a317-c88e11e357c5" providerId="ADAL" clId="{3693E641-02DC-6F43-BAA5-944303B2E299}" dt="2023-12-07T18:22:53.842" v="14908" actId="478"/>
          <ac:cxnSpMkLst>
            <pc:docMk/>
            <pc:sldMk cId="2658727176" sldId="2147472810"/>
            <ac:cxnSpMk id="69" creationId="{BDA654D9-BA59-47D3-7591-C87C1A2EABD3}"/>
          </ac:cxnSpMkLst>
        </pc:cxnChg>
        <pc:cxnChg chg="mod">
          <ac:chgData name="Meredith Greayer" userId="84916543-a197-4c6d-a317-c88e11e357c5" providerId="ADAL" clId="{3693E641-02DC-6F43-BAA5-944303B2E299}" dt="2023-12-07T18:23:33.505" v="14915" actId="14100"/>
          <ac:cxnSpMkLst>
            <pc:docMk/>
            <pc:sldMk cId="2658727176" sldId="2147472810"/>
            <ac:cxnSpMk id="81" creationId="{EEA18940-9A01-62B9-4B3A-9C4DE51BAEA4}"/>
          </ac:cxnSpMkLst>
        </pc:cxnChg>
      </pc:sldChg>
      <pc:sldChg chg="delSp modSp mod">
        <pc:chgData name="Meredith Greayer" userId="84916543-a197-4c6d-a317-c88e11e357c5" providerId="ADAL" clId="{3693E641-02DC-6F43-BAA5-944303B2E299}" dt="2023-12-07T18:43:35.754" v="15071" actId="113"/>
        <pc:sldMkLst>
          <pc:docMk/>
          <pc:sldMk cId="2326944696" sldId="2147472811"/>
        </pc:sldMkLst>
        <pc:spChg chg="mod">
          <ac:chgData name="Meredith Greayer" userId="84916543-a197-4c6d-a317-c88e11e357c5" providerId="ADAL" clId="{3693E641-02DC-6F43-BAA5-944303B2E299}" dt="2023-12-07T18:43:22.146" v="15069"/>
          <ac:spMkLst>
            <pc:docMk/>
            <pc:sldMk cId="2326944696" sldId="2147472811"/>
            <ac:spMk id="2" creationId="{3C5A0136-582F-8394-3C7D-E6135A8B041A}"/>
          </ac:spMkLst>
        </pc:spChg>
        <pc:spChg chg="mod">
          <ac:chgData name="Meredith Greayer" userId="84916543-a197-4c6d-a317-c88e11e357c5" providerId="ADAL" clId="{3693E641-02DC-6F43-BAA5-944303B2E299}" dt="2023-12-07T18:43:35.754" v="15071" actId="113"/>
          <ac:spMkLst>
            <pc:docMk/>
            <pc:sldMk cId="2326944696" sldId="2147472811"/>
            <ac:spMk id="10" creationId="{FAE40178-BEDF-AA24-CE80-029DD4C0D963}"/>
          </ac:spMkLst>
        </pc:spChg>
        <pc:spChg chg="del">
          <ac:chgData name="Meredith Greayer" userId="84916543-a197-4c6d-a317-c88e11e357c5" providerId="ADAL" clId="{3693E641-02DC-6F43-BAA5-944303B2E299}" dt="2023-12-07T18:43:25.848" v="15070" actId="478"/>
          <ac:spMkLst>
            <pc:docMk/>
            <pc:sldMk cId="2326944696" sldId="2147472811"/>
            <ac:spMk id="23" creationId="{9E29D56A-535B-3473-7309-6C8D0C5C787E}"/>
          </ac:spMkLst>
        </pc:spChg>
      </pc:sldChg>
    </pc:docChg>
  </pc:docChgLst>
  <pc:docChgLst>
    <pc:chgData name="Spencer Friedman" userId="1b876beb-1799-4759-a147-a0ca5369287b" providerId="ADAL" clId="{92E75214-6EF1-D643-83F6-D68EDAD9618A}"/>
    <pc:docChg chg="undo custSel addSld delSld modSld sldOrd addSection modSection">
      <pc:chgData name="Spencer Friedman" userId="1b876beb-1799-4759-a147-a0ca5369287b" providerId="ADAL" clId="{92E75214-6EF1-D643-83F6-D68EDAD9618A}" dt="2023-12-07T23:09:22.074" v="11839" actId="465"/>
      <pc:docMkLst>
        <pc:docMk/>
      </pc:docMkLst>
      <pc:sldChg chg="modSp mod">
        <pc:chgData name="Spencer Friedman" userId="1b876beb-1799-4759-a147-a0ca5369287b" providerId="ADAL" clId="{92E75214-6EF1-D643-83F6-D68EDAD9618A}" dt="2023-12-07T21:01:36.278" v="11838" actId="20577"/>
        <pc:sldMkLst>
          <pc:docMk/>
          <pc:sldMk cId="3991371832" sldId="256"/>
        </pc:sldMkLst>
        <pc:spChg chg="mod">
          <ac:chgData name="Spencer Friedman" userId="1b876beb-1799-4759-a147-a0ca5369287b" providerId="ADAL" clId="{92E75214-6EF1-D643-83F6-D68EDAD9618A}" dt="2023-12-06T16:52:21.352" v="7232" actId="20577"/>
          <ac:spMkLst>
            <pc:docMk/>
            <pc:sldMk cId="3991371832" sldId="256"/>
            <ac:spMk id="3" creationId="{C7318CC3-3FD2-5AD8-DA72-707FDEBE3F60}"/>
          </ac:spMkLst>
        </pc:spChg>
        <pc:spChg chg="mod">
          <ac:chgData name="Spencer Friedman" userId="1b876beb-1799-4759-a147-a0ca5369287b" providerId="ADAL" clId="{92E75214-6EF1-D643-83F6-D68EDAD9618A}" dt="2023-12-07T21:01:36.278" v="11838" actId="20577"/>
          <ac:spMkLst>
            <pc:docMk/>
            <pc:sldMk cId="3991371832" sldId="256"/>
            <ac:spMk id="5" creationId="{6B79CDD3-8961-662C-D260-0BF59BDF5EA3}"/>
          </ac:spMkLst>
        </pc:spChg>
      </pc:sldChg>
      <pc:sldChg chg="del">
        <pc:chgData name="Spencer Friedman" userId="1b876beb-1799-4759-a147-a0ca5369287b" providerId="ADAL" clId="{92E75214-6EF1-D643-83F6-D68EDAD9618A}" dt="2023-11-29T04:12:59.267" v="34" actId="2696"/>
        <pc:sldMkLst>
          <pc:docMk/>
          <pc:sldMk cId="3272940138" sldId="262"/>
        </pc:sldMkLst>
      </pc:sldChg>
      <pc:sldChg chg="del">
        <pc:chgData name="Spencer Friedman" userId="1b876beb-1799-4759-a147-a0ca5369287b" providerId="ADAL" clId="{92E75214-6EF1-D643-83F6-D68EDAD9618A}" dt="2023-11-29T04:13:06.669" v="43" actId="2696"/>
        <pc:sldMkLst>
          <pc:docMk/>
          <pc:sldMk cId="2071174241" sldId="264"/>
        </pc:sldMkLst>
      </pc:sldChg>
      <pc:sldChg chg="add del">
        <pc:chgData name="Spencer Friedman" userId="1b876beb-1799-4759-a147-a0ca5369287b" providerId="ADAL" clId="{92E75214-6EF1-D643-83F6-D68EDAD9618A}" dt="2023-12-06T16:46:04.804" v="7051" actId="2696"/>
        <pc:sldMkLst>
          <pc:docMk/>
          <pc:sldMk cId="2606313654" sldId="267"/>
        </pc:sldMkLst>
      </pc:sldChg>
      <pc:sldChg chg="add del">
        <pc:chgData name="Spencer Friedman" userId="1b876beb-1799-4759-a147-a0ca5369287b" providerId="ADAL" clId="{92E75214-6EF1-D643-83F6-D68EDAD9618A}" dt="2023-12-06T16:46:06.684" v="7056" actId="2696"/>
        <pc:sldMkLst>
          <pc:docMk/>
          <pc:sldMk cId="3514274991" sldId="268"/>
        </pc:sldMkLst>
      </pc:sldChg>
      <pc:sldChg chg="del">
        <pc:chgData name="Spencer Friedman" userId="1b876beb-1799-4759-a147-a0ca5369287b" providerId="ADAL" clId="{92E75214-6EF1-D643-83F6-D68EDAD9618A}" dt="2023-11-29T04:13:00.760" v="41" actId="2696"/>
        <pc:sldMkLst>
          <pc:docMk/>
          <pc:sldMk cId="3765177644" sldId="274"/>
        </pc:sldMkLst>
      </pc:sldChg>
      <pc:sldChg chg="del">
        <pc:chgData name="Spencer Friedman" userId="1b876beb-1799-4759-a147-a0ca5369287b" providerId="ADAL" clId="{92E75214-6EF1-D643-83F6-D68EDAD9618A}" dt="2023-11-29T04:12:58.186" v="32" actId="2696"/>
        <pc:sldMkLst>
          <pc:docMk/>
          <pc:sldMk cId="2679844920" sldId="275"/>
        </pc:sldMkLst>
      </pc:sldChg>
      <pc:sldChg chg="del">
        <pc:chgData name="Spencer Friedman" userId="1b876beb-1799-4759-a147-a0ca5369287b" providerId="ADAL" clId="{92E75214-6EF1-D643-83F6-D68EDAD9618A}" dt="2023-11-29T04:13:01.206" v="42" actId="2696"/>
        <pc:sldMkLst>
          <pc:docMk/>
          <pc:sldMk cId="3209593683" sldId="276"/>
        </pc:sldMkLst>
      </pc:sldChg>
      <pc:sldChg chg="del">
        <pc:chgData name="Spencer Friedman" userId="1b876beb-1799-4759-a147-a0ca5369287b" providerId="ADAL" clId="{92E75214-6EF1-D643-83F6-D68EDAD9618A}" dt="2023-11-29T04:13:00.629" v="40" actId="2696"/>
        <pc:sldMkLst>
          <pc:docMk/>
          <pc:sldMk cId="48528248" sldId="277"/>
        </pc:sldMkLst>
      </pc:sldChg>
      <pc:sldChg chg="add del">
        <pc:chgData name="Spencer Friedman" userId="1b876beb-1799-4759-a147-a0ca5369287b" providerId="ADAL" clId="{92E75214-6EF1-D643-83F6-D68EDAD9618A}" dt="2023-12-06T16:46:04.781" v="7050" actId="2696"/>
        <pc:sldMkLst>
          <pc:docMk/>
          <pc:sldMk cId="3824236970" sldId="281"/>
        </pc:sldMkLst>
      </pc:sldChg>
      <pc:sldChg chg="add del">
        <pc:chgData name="Spencer Friedman" userId="1b876beb-1799-4759-a147-a0ca5369287b" providerId="ADAL" clId="{92E75214-6EF1-D643-83F6-D68EDAD9618A}" dt="2023-12-06T16:46:16.520" v="7063" actId="2696"/>
        <pc:sldMkLst>
          <pc:docMk/>
          <pc:sldMk cId="2856111020" sldId="284"/>
        </pc:sldMkLst>
      </pc:sldChg>
      <pc:sldChg chg="add del">
        <pc:chgData name="Spencer Friedman" userId="1b876beb-1799-4759-a147-a0ca5369287b" providerId="ADAL" clId="{92E75214-6EF1-D643-83F6-D68EDAD9618A}" dt="2023-12-06T16:46:16.537" v="7064" actId="2696"/>
        <pc:sldMkLst>
          <pc:docMk/>
          <pc:sldMk cId="1936281994" sldId="285"/>
        </pc:sldMkLst>
      </pc:sldChg>
      <pc:sldChg chg="add del">
        <pc:chgData name="Spencer Friedman" userId="1b876beb-1799-4759-a147-a0ca5369287b" providerId="ADAL" clId="{92E75214-6EF1-D643-83F6-D68EDAD9618A}" dt="2023-12-06T16:46:16.551" v="7065" actId="2696"/>
        <pc:sldMkLst>
          <pc:docMk/>
          <pc:sldMk cId="3825649814" sldId="286"/>
        </pc:sldMkLst>
      </pc:sldChg>
      <pc:sldChg chg="add del">
        <pc:chgData name="Spencer Friedman" userId="1b876beb-1799-4759-a147-a0ca5369287b" providerId="ADAL" clId="{92E75214-6EF1-D643-83F6-D68EDAD9618A}" dt="2023-12-06T16:46:04.834" v="7052" actId="2696"/>
        <pc:sldMkLst>
          <pc:docMk/>
          <pc:sldMk cId="1702049366" sldId="287"/>
        </pc:sldMkLst>
      </pc:sldChg>
      <pc:sldChg chg="add del">
        <pc:chgData name="Spencer Friedman" userId="1b876beb-1799-4759-a147-a0ca5369287b" providerId="ADAL" clId="{92E75214-6EF1-D643-83F6-D68EDAD9618A}" dt="2023-12-06T16:46:04.845" v="7053" actId="2696"/>
        <pc:sldMkLst>
          <pc:docMk/>
          <pc:sldMk cId="2835668071" sldId="288"/>
        </pc:sldMkLst>
      </pc:sldChg>
      <pc:sldChg chg="add del">
        <pc:chgData name="Spencer Friedman" userId="1b876beb-1799-4759-a147-a0ca5369287b" providerId="ADAL" clId="{92E75214-6EF1-D643-83F6-D68EDAD9618A}" dt="2023-12-06T16:46:19.482" v="7074" actId="2696"/>
        <pc:sldMkLst>
          <pc:docMk/>
          <pc:sldMk cId="1386081911" sldId="289"/>
        </pc:sldMkLst>
      </pc:sldChg>
      <pc:sldChg chg="add del">
        <pc:chgData name="Spencer Friedman" userId="1b876beb-1799-4759-a147-a0ca5369287b" providerId="ADAL" clId="{92E75214-6EF1-D643-83F6-D68EDAD9618A}" dt="2023-12-06T16:46:19.492" v="7075" actId="2696"/>
        <pc:sldMkLst>
          <pc:docMk/>
          <pc:sldMk cId="1285224374" sldId="290"/>
        </pc:sldMkLst>
      </pc:sldChg>
      <pc:sldChg chg="modSp add del mod">
        <pc:chgData name="Spencer Friedman" userId="1b876beb-1799-4759-a147-a0ca5369287b" providerId="ADAL" clId="{92E75214-6EF1-D643-83F6-D68EDAD9618A}" dt="2023-12-07T19:24:10.972" v="11479"/>
        <pc:sldMkLst>
          <pc:docMk/>
          <pc:sldMk cId="4058578070" sldId="291"/>
        </pc:sldMkLst>
        <pc:spChg chg="mod">
          <ac:chgData name="Spencer Friedman" userId="1b876beb-1799-4759-a147-a0ca5369287b" providerId="ADAL" clId="{92E75214-6EF1-D643-83F6-D68EDAD9618A}" dt="2023-12-07T19:24:10.972" v="11479"/>
          <ac:spMkLst>
            <pc:docMk/>
            <pc:sldMk cId="4058578070" sldId="291"/>
            <ac:spMk id="2" creationId="{E9101F1F-D4FA-A037-2386-E7ED5D1E95EF}"/>
          </ac:spMkLst>
        </pc:spChg>
      </pc:sldChg>
      <pc:sldChg chg="add del">
        <pc:chgData name="Spencer Friedman" userId="1b876beb-1799-4759-a147-a0ca5369287b" providerId="ADAL" clId="{92E75214-6EF1-D643-83F6-D68EDAD9618A}" dt="2023-12-06T16:46:04.856" v="7054" actId="2696"/>
        <pc:sldMkLst>
          <pc:docMk/>
          <pc:sldMk cId="1784824271" sldId="293"/>
        </pc:sldMkLst>
      </pc:sldChg>
      <pc:sldChg chg="add del">
        <pc:chgData name="Spencer Friedman" userId="1b876beb-1799-4759-a147-a0ca5369287b" providerId="ADAL" clId="{92E75214-6EF1-D643-83F6-D68EDAD9618A}" dt="2023-12-06T16:46:16.564" v="7066" actId="2696"/>
        <pc:sldMkLst>
          <pc:docMk/>
          <pc:sldMk cId="2456884140" sldId="294"/>
        </pc:sldMkLst>
      </pc:sldChg>
      <pc:sldChg chg="add del">
        <pc:chgData name="Spencer Friedman" userId="1b876beb-1799-4759-a147-a0ca5369287b" providerId="ADAL" clId="{92E75214-6EF1-D643-83F6-D68EDAD9618A}" dt="2023-12-06T16:45:41.651" v="7041"/>
        <pc:sldMkLst>
          <pc:docMk/>
          <pc:sldMk cId="630203805" sldId="2147375325"/>
        </pc:sldMkLst>
      </pc:sldChg>
      <pc:sldChg chg="modSp add del mod">
        <pc:chgData name="Spencer Friedman" userId="1b876beb-1799-4759-a147-a0ca5369287b" providerId="ADAL" clId="{92E75214-6EF1-D643-83F6-D68EDAD9618A}" dt="2023-12-07T19:23:29.143" v="11434" actId="20577"/>
        <pc:sldMkLst>
          <pc:docMk/>
          <pc:sldMk cId="307228876" sldId="2147375326"/>
        </pc:sldMkLst>
        <pc:spChg chg="mod">
          <ac:chgData name="Spencer Friedman" userId="1b876beb-1799-4759-a147-a0ca5369287b" providerId="ADAL" clId="{92E75214-6EF1-D643-83F6-D68EDAD9618A}" dt="2023-12-07T19:23:29.143" v="11434" actId="20577"/>
          <ac:spMkLst>
            <pc:docMk/>
            <pc:sldMk cId="307228876" sldId="2147375326"/>
            <ac:spMk id="2" creationId="{E47D186D-1BB4-07F6-EF29-C374DAE8EC22}"/>
          </ac:spMkLst>
        </pc:spChg>
      </pc:sldChg>
      <pc:sldChg chg="modSp add del mod">
        <pc:chgData name="Spencer Friedman" userId="1b876beb-1799-4759-a147-a0ca5369287b" providerId="ADAL" clId="{92E75214-6EF1-D643-83F6-D68EDAD9618A}" dt="2023-12-07T19:23:59.470" v="11474" actId="20577"/>
        <pc:sldMkLst>
          <pc:docMk/>
          <pc:sldMk cId="716174439" sldId="2147375327"/>
        </pc:sldMkLst>
        <pc:spChg chg="mod">
          <ac:chgData name="Spencer Friedman" userId="1b876beb-1799-4759-a147-a0ca5369287b" providerId="ADAL" clId="{92E75214-6EF1-D643-83F6-D68EDAD9618A}" dt="2023-12-07T19:23:59.470" v="11474" actId="20577"/>
          <ac:spMkLst>
            <pc:docMk/>
            <pc:sldMk cId="716174439" sldId="2147375327"/>
            <ac:spMk id="2" creationId="{E47D186D-1BB4-07F6-EF29-C374DAE8EC22}"/>
          </ac:spMkLst>
        </pc:spChg>
      </pc:sldChg>
      <pc:sldChg chg="add del">
        <pc:chgData name="Spencer Friedman" userId="1b876beb-1799-4759-a147-a0ca5369287b" providerId="ADAL" clId="{92E75214-6EF1-D643-83F6-D68EDAD9618A}" dt="2023-12-06T16:46:16.578" v="7067" actId="2696"/>
        <pc:sldMkLst>
          <pc:docMk/>
          <pc:sldMk cId="2824134044" sldId="2147375328"/>
        </pc:sldMkLst>
      </pc:sldChg>
      <pc:sldChg chg="add del">
        <pc:chgData name="Spencer Friedman" userId="1b876beb-1799-4759-a147-a0ca5369287b" providerId="ADAL" clId="{92E75214-6EF1-D643-83F6-D68EDAD9618A}" dt="2023-12-06T16:46:16.591" v="7068" actId="2696"/>
        <pc:sldMkLst>
          <pc:docMk/>
          <pc:sldMk cId="2141395005" sldId="2147375329"/>
        </pc:sldMkLst>
      </pc:sldChg>
      <pc:sldChg chg="add del">
        <pc:chgData name="Spencer Friedman" userId="1b876beb-1799-4759-a147-a0ca5369287b" providerId="ADAL" clId="{92E75214-6EF1-D643-83F6-D68EDAD9618A}" dt="2023-12-06T16:46:16.605" v="7069" actId="2696"/>
        <pc:sldMkLst>
          <pc:docMk/>
          <pc:sldMk cId="1274965067" sldId="2147375330"/>
        </pc:sldMkLst>
      </pc:sldChg>
      <pc:sldChg chg="add del">
        <pc:chgData name="Spencer Friedman" userId="1b876beb-1799-4759-a147-a0ca5369287b" providerId="ADAL" clId="{92E75214-6EF1-D643-83F6-D68EDAD9618A}" dt="2023-12-06T16:46:16.614" v="7070" actId="2696"/>
        <pc:sldMkLst>
          <pc:docMk/>
          <pc:sldMk cId="2318621825" sldId="2147375331"/>
        </pc:sldMkLst>
      </pc:sldChg>
      <pc:sldChg chg="add del">
        <pc:chgData name="Spencer Friedman" userId="1b876beb-1799-4759-a147-a0ca5369287b" providerId="ADAL" clId="{92E75214-6EF1-D643-83F6-D68EDAD9618A}" dt="2023-12-06T16:46:04.864" v="7055" actId="2696"/>
        <pc:sldMkLst>
          <pc:docMk/>
          <pc:sldMk cId="2916178470" sldId="2147375332"/>
        </pc:sldMkLst>
      </pc:sldChg>
      <pc:sldChg chg="del">
        <pc:chgData name="Spencer Friedman" userId="1b876beb-1799-4759-a147-a0ca5369287b" providerId="ADAL" clId="{92E75214-6EF1-D643-83F6-D68EDAD9618A}" dt="2023-11-29T04:12:58.867" v="33" actId="2696"/>
        <pc:sldMkLst>
          <pc:docMk/>
          <pc:sldMk cId="2470711359" sldId="2147375333"/>
        </pc:sldMkLst>
      </pc:sldChg>
      <pc:sldChg chg="add del">
        <pc:chgData name="Spencer Friedman" userId="1b876beb-1799-4759-a147-a0ca5369287b" providerId="ADAL" clId="{92E75214-6EF1-D643-83F6-D68EDAD9618A}" dt="2023-12-06T16:46:08.602" v="7058" actId="2696"/>
        <pc:sldMkLst>
          <pc:docMk/>
          <pc:sldMk cId="887354592" sldId="2147375335"/>
        </pc:sldMkLst>
      </pc:sldChg>
      <pc:sldChg chg="add del ord">
        <pc:chgData name="Spencer Friedman" userId="1b876beb-1799-4759-a147-a0ca5369287b" providerId="ADAL" clId="{92E75214-6EF1-D643-83F6-D68EDAD9618A}" dt="2023-12-06T16:46:19.499" v="7076" actId="2696"/>
        <pc:sldMkLst>
          <pc:docMk/>
          <pc:sldMk cId="1520748106" sldId="2147375336"/>
        </pc:sldMkLst>
      </pc:sldChg>
      <pc:sldChg chg="modSp add del mod">
        <pc:chgData name="Spencer Friedman" userId="1b876beb-1799-4759-a147-a0ca5369287b" providerId="ADAL" clId="{92E75214-6EF1-D643-83F6-D68EDAD9618A}" dt="2023-12-07T19:24:14.319" v="11480"/>
        <pc:sldMkLst>
          <pc:docMk/>
          <pc:sldMk cId="1576589853" sldId="2147375337"/>
        </pc:sldMkLst>
        <pc:spChg chg="mod">
          <ac:chgData name="Spencer Friedman" userId="1b876beb-1799-4759-a147-a0ca5369287b" providerId="ADAL" clId="{92E75214-6EF1-D643-83F6-D68EDAD9618A}" dt="2023-12-07T19:24:14.319" v="11480"/>
          <ac:spMkLst>
            <pc:docMk/>
            <pc:sldMk cId="1576589853" sldId="2147375337"/>
            <ac:spMk id="2" creationId="{57B19E1C-974C-93C5-5160-EBDC54A29037}"/>
          </ac:spMkLst>
        </pc:spChg>
      </pc:sldChg>
      <pc:sldChg chg="add del">
        <pc:chgData name="Spencer Friedman" userId="1b876beb-1799-4759-a147-a0ca5369287b" providerId="ADAL" clId="{92E75214-6EF1-D643-83F6-D68EDAD9618A}" dt="2023-12-06T16:46:19.471" v="7073" actId="2696"/>
        <pc:sldMkLst>
          <pc:docMk/>
          <pc:sldMk cId="2589461750" sldId="2147375338"/>
        </pc:sldMkLst>
      </pc:sldChg>
      <pc:sldChg chg="add del">
        <pc:chgData name="Spencer Friedman" userId="1b876beb-1799-4759-a147-a0ca5369287b" providerId="ADAL" clId="{92E75214-6EF1-D643-83F6-D68EDAD9618A}" dt="2023-12-06T16:45:41.651" v="7041"/>
        <pc:sldMkLst>
          <pc:docMk/>
          <pc:sldMk cId="2897870413" sldId="2147375340"/>
        </pc:sldMkLst>
      </pc:sldChg>
      <pc:sldChg chg="add del">
        <pc:chgData name="Spencer Friedman" userId="1b876beb-1799-4759-a147-a0ca5369287b" providerId="ADAL" clId="{92E75214-6EF1-D643-83F6-D68EDAD9618A}" dt="2023-12-06T16:46:12.206" v="7059" actId="2696"/>
        <pc:sldMkLst>
          <pc:docMk/>
          <pc:sldMk cId="4206210413" sldId="2147375351"/>
        </pc:sldMkLst>
      </pc:sldChg>
      <pc:sldChg chg="add del">
        <pc:chgData name="Spencer Friedman" userId="1b876beb-1799-4759-a147-a0ca5369287b" providerId="ADAL" clId="{92E75214-6EF1-D643-83F6-D68EDAD9618A}" dt="2023-12-06T16:46:12.218" v="7060" actId="2696"/>
        <pc:sldMkLst>
          <pc:docMk/>
          <pc:sldMk cId="3154171697" sldId="2147375352"/>
        </pc:sldMkLst>
      </pc:sldChg>
      <pc:sldChg chg="add del">
        <pc:chgData name="Spencer Friedman" userId="1b876beb-1799-4759-a147-a0ca5369287b" providerId="ADAL" clId="{92E75214-6EF1-D643-83F6-D68EDAD9618A}" dt="2023-12-06T16:46:12.238" v="7062" actId="2696"/>
        <pc:sldMkLst>
          <pc:docMk/>
          <pc:sldMk cId="902663118" sldId="2147375353"/>
        </pc:sldMkLst>
      </pc:sldChg>
      <pc:sldChg chg="add del">
        <pc:chgData name="Spencer Friedman" userId="1b876beb-1799-4759-a147-a0ca5369287b" providerId="ADAL" clId="{92E75214-6EF1-D643-83F6-D68EDAD9618A}" dt="2023-12-06T16:46:12.229" v="7061" actId="2696"/>
        <pc:sldMkLst>
          <pc:docMk/>
          <pc:sldMk cId="718268787" sldId="2147375354"/>
        </pc:sldMkLst>
      </pc:sldChg>
      <pc:sldChg chg="addSp delSp modSp mod delCm modCm">
        <pc:chgData name="Spencer Friedman" userId="1b876beb-1799-4759-a147-a0ca5369287b" providerId="ADAL" clId="{92E75214-6EF1-D643-83F6-D68EDAD9618A}" dt="2023-12-07T19:29:01.410" v="11489"/>
        <pc:sldMkLst>
          <pc:docMk/>
          <pc:sldMk cId="1154831617" sldId="2147375357"/>
        </pc:sldMkLst>
        <pc:spChg chg="mod topLvl">
          <ac:chgData name="Spencer Friedman" userId="1b876beb-1799-4759-a147-a0ca5369287b" providerId="ADAL" clId="{92E75214-6EF1-D643-83F6-D68EDAD9618A}" dt="2023-12-07T18:48:19.709" v="11255" actId="12789"/>
          <ac:spMkLst>
            <pc:docMk/>
            <pc:sldMk cId="1154831617" sldId="2147375357"/>
            <ac:spMk id="29" creationId="{7CE1D518-B011-7D24-B9BB-0D41D1137A8C}"/>
          </ac:spMkLst>
        </pc:spChg>
        <pc:spChg chg="mod topLvl">
          <ac:chgData name="Spencer Friedman" userId="1b876beb-1799-4759-a147-a0ca5369287b" providerId="ADAL" clId="{92E75214-6EF1-D643-83F6-D68EDAD9618A}" dt="2023-12-07T18:48:19.709" v="11255" actId="12789"/>
          <ac:spMkLst>
            <pc:docMk/>
            <pc:sldMk cId="1154831617" sldId="2147375357"/>
            <ac:spMk id="30" creationId="{44007F35-4878-2A05-90BB-BFC81DC6BBF6}"/>
          </ac:spMkLst>
        </pc:spChg>
        <pc:spChg chg="mod topLvl">
          <ac:chgData name="Spencer Friedman" userId="1b876beb-1799-4759-a147-a0ca5369287b" providerId="ADAL" clId="{92E75214-6EF1-D643-83F6-D68EDAD9618A}" dt="2023-12-07T14:33:19.333" v="10419" actId="165"/>
          <ac:spMkLst>
            <pc:docMk/>
            <pc:sldMk cId="1154831617" sldId="2147375357"/>
            <ac:spMk id="31" creationId="{66F82E21-E71D-5ADA-24BB-0F15BE130E00}"/>
          </ac:spMkLst>
        </pc:spChg>
        <pc:spChg chg="mod topLvl">
          <ac:chgData name="Spencer Friedman" userId="1b876beb-1799-4759-a147-a0ca5369287b" providerId="ADAL" clId="{92E75214-6EF1-D643-83F6-D68EDAD9618A}" dt="2023-12-07T18:48:19.709" v="11255" actId="12789"/>
          <ac:spMkLst>
            <pc:docMk/>
            <pc:sldMk cId="1154831617" sldId="2147375357"/>
            <ac:spMk id="32" creationId="{F637DAD5-0DAC-8673-84D6-0C3EEC84A933}"/>
          </ac:spMkLst>
        </pc:spChg>
        <pc:spChg chg="mod topLvl">
          <ac:chgData name="Spencer Friedman" userId="1b876beb-1799-4759-a147-a0ca5369287b" providerId="ADAL" clId="{92E75214-6EF1-D643-83F6-D68EDAD9618A}" dt="2023-12-07T18:48:19.709" v="11255" actId="12789"/>
          <ac:spMkLst>
            <pc:docMk/>
            <pc:sldMk cId="1154831617" sldId="2147375357"/>
            <ac:spMk id="33" creationId="{C2819A6B-619E-A127-DF8D-E0055654FCC6}"/>
          </ac:spMkLst>
        </pc:spChg>
        <pc:spChg chg="mod topLvl">
          <ac:chgData name="Spencer Friedman" userId="1b876beb-1799-4759-a147-a0ca5369287b" providerId="ADAL" clId="{92E75214-6EF1-D643-83F6-D68EDAD9618A}" dt="2023-12-07T18:48:25.590" v="11256" actId="12789"/>
          <ac:spMkLst>
            <pc:docMk/>
            <pc:sldMk cId="1154831617" sldId="2147375357"/>
            <ac:spMk id="34" creationId="{F571F6AA-CB73-F459-3F7F-85F9E6EC6E41}"/>
          </ac:spMkLst>
        </pc:spChg>
        <pc:spChg chg="mod topLvl">
          <ac:chgData name="Spencer Friedman" userId="1b876beb-1799-4759-a147-a0ca5369287b" providerId="ADAL" clId="{92E75214-6EF1-D643-83F6-D68EDAD9618A}" dt="2023-12-07T18:48:25.590" v="11256" actId="12789"/>
          <ac:spMkLst>
            <pc:docMk/>
            <pc:sldMk cId="1154831617" sldId="2147375357"/>
            <ac:spMk id="35" creationId="{7B7E1747-8348-683E-773F-94CA2844821A}"/>
          </ac:spMkLst>
        </pc:spChg>
        <pc:spChg chg="mod topLvl">
          <ac:chgData name="Spencer Friedman" userId="1b876beb-1799-4759-a147-a0ca5369287b" providerId="ADAL" clId="{92E75214-6EF1-D643-83F6-D68EDAD9618A}" dt="2023-12-07T14:33:19.333" v="10419" actId="165"/>
          <ac:spMkLst>
            <pc:docMk/>
            <pc:sldMk cId="1154831617" sldId="2147375357"/>
            <ac:spMk id="36" creationId="{19EC8626-8D7A-1742-C3FA-71DAEFF92306}"/>
          </ac:spMkLst>
        </pc:spChg>
        <pc:spChg chg="mod topLvl">
          <ac:chgData name="Spencer Friedman" userId="1b876beb-1799-4759-a147-a0ca5369287b" providerId="ADAL" clId="{92E75214-6EF1-D643-83F6-D68EDAD9618A}" dt="2023-12-07T18:48:25.590" v="11256" actId="12789"/>
          <ac:spMkLst>
            <pc:docMk/>
            <pc:sldMk cId="1154831617" sldId="2147375357"/>
            <ac:spMk id="37" creationId="{5D41E683-92B3-5266-B68B-8F3EB7217046}"/>
          </ac:spMkLst>
        </pc:spChg>
        <pc:spChg chg="mod topLvl">
          <ac:chgData name="Spencer Friedman" userId="1b876beb-1799-4759-a147-a0ca5369287b" providerId="ADAL" clId="{92E75214-6EF1-D643-83F6-D68EDAD9618A}" dt="2023-12-07T18:48:25.590" v="11256" actId="12789"/>
          <ac:spMkLst>
            <pc:docMk/>
            <pc:sldMk cId="1154831617" sldId="2147375357"/>
            <ac:spMk id="38" creationId="{BD667219-1A35-BD79-5906-AB333068A01F}"/>
          </ac:spMkLst>
        </pc:spChg>
        <pc:spChg chg="mod topLvl">
          <ac:chgData name="Spencer Friedman" userId="1b876beb-1799-4759-a147-a0ca5369287b" providerId="ADAL" clId="{92E75214-6EF1-D643-83F6-D68EDAD9618A}" dt="2023-12-07T14:33:19.333" v="10419" actId="165"/>
          <ac:spMkLst>
            <pc:docMk/>
            <pc:sldMk cId="1154831617" sldId="2147375357"/>
            <ac:spMk id="39" creationId="{061E68CD-1F0B-853A-87A4-AD8BE5DDFEDA}"/>
          </ac:spMkLst>
        </pc:spChg>
        <pc:spChg chg="mod topLvl">
          <ac:chgData name="Spencer Friedman" userId="1b876beb-1799-4759-a147-a0ca5369287b" providerId="ADAL" clId="{92E75214-6EF1-D643-83F6-D68EDAD9618A}" dt="2023-12-07T14:33:19.333" v="10419" actId="165"/>
          <ac:spMkLst>
            <pc:docMk/>
            <pc:sldMk cId="1154831617" sldId="2147375357"/>
            <ac:spMk id="40" creationId="{93A0B707-5129-8CA3-B96E-EAD1E47CD2DC}"/>
          </ac:spMkLst>
        </pc:spChg>
        <pc:spChg chg="mod topLvl">
          <ac:chgData name="Spencer Friedman" userId="1b876beb-1799-4759-a147-a0ca5369287b" providerId="ADAL" clId="{92E75214-6EF1-D643-83F6-D68EDAD9618A}" dt="2023-12-07T18:48:12.762" v="11254" actId="12789"/>
          <ac:spMkLst>
            <pc:docMk/>
            <pc:sldMk cId="1154831617" sldId="2147375357"/>
            <ac:spMk id="41" creationId="{D72C1758-BDF7-2142-4E06-88284DC65CF9}"/>
          </ac:spMkLst>
        </pc:spChg>
        <pc:spChg chg="mod topLvl">
          <ac:chgData name="Spencer Friedman" userId="1b876beb-1799-4759-a147-a0ca5369287b" providerId="ADAL" clId="{92E75214-6EF1-D643-83F6-D68EDAD9618A}" dt="2023-12-07T18:48:12.762" v="11254" actId="12789"/>
          <ac:spMkLst>
            <pc:docMk/>
            <pc:sldMk cId="1154831617" sldId="2147375357"/>
            <ac:spMk id="42" creationId="{6F947314-B64F-D774-EC5C-3BEB56EE7A9F}"/>
          </ac:spMkLst>
        </pc:spChg>
        <pc:spChg chg="mod topLvl">
          <ac:chgData name="Spencer Friedman" userId="1b876beb-1799-4759-a147-a0ca5369287b" providerId="ADAL" clId="{92E75214-6EF1-D643-83F6-D68EDAD9618A}" dt="2023-12-07T14:33:19.333" v="10419" actId="165"/>
          <ac:spMkLst>
            <pc:docMk/>
            <pc:sldMk cId="1154831617" sldId="2147375357"/>
            <ac:spMk id="43" creationId="{993C01D3-4C9F-E7B2-2C69-5255B37A502E}"/>
          </ac:spMkLst>
        </pc:spChg>
        <pc:spChg chg="mod topLvl">
          <ac:chgData name="Spencer Friedman" userId="1b876beb-1799-4759-a147-a0ca5369287b" providerId="ADAL" clId="{92E75214-6EF1-D643-83F6-D68EDAD9618A}" dt="2023-12-07T18:48:12.762" v="11254" actId="12789"/>
          <ac:spMkLst>
            <pc:docMk/>
            <pc:sldMk cId="1154831617" sldId="2147375357"/>
            <ac:spMk id="44" creationId="{BC3906E9-1EE5-400E-A791-A62473BA6776}"/>
          </ac:spMkLst>
        </pc:spChg>
        <pc:spChg chg="mod topLvl">
          <ac:chgData name="Spencer Friedman" userId="1b876beb-1799-4759-a147-a0ca5369287b" providerId="ADAL" clId="{92E75214-6EF1-D643-83F6-D68EDAD9618A}" dt="2023-12-07T18:48:12.762" v="11254" actId="12789"/>
          <ac:spMkLst>
            <pc:docMk/>
            <pc:sldMk cId="1154831617" sldId="2147375357"/>
            <ac:spMk id="45" creationId="{EEB5566B-1CD3-4176-5394-BE5BD8330803}"/>
          </ac:spMkLst>
        </pc:spChg>
        <pc:spChg chg="mod topLvl">
          <ac:chgData name="Spencer Friedman" userId="1b876beb-1799-4759-a147-a0ca5369287b" providerId="ADAL" clId="{92E75214-6EF1-D643-83F6-D68EDAD9618A}" dt="2023-12-07T18:13:49.353" v="10491" actId="20577"/>
          <ac:spMkLst>
            <pc:docMk/>
            <pc:sldMk cId="1154831617" sldId="2147375357"/>
            <ac:spMk id="52" creationId="{D4D3FF2E-8A30-DB56-A2B9-D4D780F98153}"/>
          </ac:spMkLst>
        </pc:spChg>
        <pc:spChg chg="mod topLvl">
          <ac:chgData name="Spencer Friedman" userId="1b876beb-1799-4759-a147-a0ca5369287b" providerId="ADAL" clId="{92E75214-6EF1-D643-83F6-D68EDAD9618A}" dt="2023-12-07T15:01:41.341" v="10430" actId="20577"/>
          <ac:spMkLst>
            <pc:docMk/>
            <pc:sldMk cId="1154831617" sldId="2147375357"/>
            <ac:spMk id="53" creationId="{DF479356-3EE0-9899-5340-12CC6C17C74B}"/>
          </ac:spMkLst>
        </pc:spChg>
        <pc:grpChg chg="add del mod">
          <ac:chgData name="Spencer Friedman" userId="1b876beb-1799-4759-a147-a0ca5369287b" providerId="ADAL" clId="{92E75214-6EF1-D643-83F6-D68EDAD9618A}" dt="2023-12-07T14:33:19.333" v="10419" actId="165"/>
          <ac:grpSpMkLst>
            <pc:docMk/>
            <pc:sldMk cId="1154831617" sldId="2147375357"/>
            <ac:grpSpMk id="4" creationId="{028C59F2-0D5E-672E-F21E-FE4F1966E236}"/>
          </ac:grpSpMkLst>
        </pc:grpChg>
        <pc:extLst>
          <p:ext xmlns:p="http://schemas.openxmlformats.org/presentationml/2006/main" uri="{D6D511B9-2390-475A-947B-AFAB55BFBCF1}">
            <pc226:cmChg xmlns:pc226="http://schemas.microsoft.com/office/powerpoint/2022/06/main/command" chg="del mod modRxn">
              <pc226:chgData name="Spencer Friedman" userId="1b876beb-1799-4759-a147-a0ca5369287b" providerId="ADAL" clId="{92E75214-6EF1-D643-83F6-D68EDAD9618A}" dt="2023-12-07T19:29:01.410" v="11489"/>
              <pc2:cmMkLst xmlns:pc2="http://schemas.microsoft.com/office/powerpoint/2019/9/main/command">
                <pc:docMk/>
                <pc:sldMk cId="1154831617" sldId="2147375357"/>
                <pc2:cmMk id="{D9000AF6-958F-4558-8121-841E63431134}"/>
              </pc2:cmMkLst>
            </pc226:cmChg>
          </p:ext>
        </pc:extLst>
      </pc:sldChg>
      <pc:sldChg chg="del mod modShow delCm">
        <pc:chgData name="Spencer Friedman" userId="1b876beb-1799-4759-a147-a0ca5369287b" providerId="ADAL" clId="{92E75214-6EF1-D643-83F6-D68EDAD9618A}" dt="2023-12-05T22:10:29.541" v="4750" actId="2696"/>
        <pc:sldMkLst>
          <pc:docMk/>
          <pc:sldMk cId="2579995681" sldId="2147375358"/>
        </pc:sldMkLst>
        <pc:extLst>
          <p:ext xmlns:p="http://schemas.openxmlformats.org/presentationml/2006/main" uri="{D6D511B9-2390-475A-947B-AFAB55BFBCF1}">
            <pc226:cmChg xmlns:pc226="http://schemas.microsoft.com/office/powerpoint/2022/06/main/command" chg="del">
              <pc226:chgData name="Spencer Friedman" userId="1b876beb-1799-4759-a147-a0ca5369287b" providerId="ADAL" clId="{92E75214-6EF1-D643-83F6-D68EDAD9618A}" dt="2023-11-29T04:13:15.474" v="45"/>
              <pc2:cmMkLst xmlns:pc2="http://schemas.microsoft.com/office/powerpoint/2019/9/main/command">
                <pc:docMk/>
                <pc:sldMk cId="2579995681" sldId="2147375358"/>
                <pc2:cmMk id="{88D4CB13-1159-405B-9F4A-76CD66E43848}"/>
              </pc2:cmMkLst>
            </pc226:cmChg>
            <pc226:cmChg xmlns:pc226="http://schemas.microsoft.com/office/powerpoint/2022/06/main/command" chg="del">
              <pc226:chgData name="Spencer Friedman" userId="1b876beb-1799-4759-a147-a0ca5369287b" providerId="ADAL" clId="{92E75214-6EF1-D643-83F6-D68EDAD9618A}" dt="2023-11-29T04:13:14.559" v="44"/>
              <pc2:cmMkLst xmlns:pc2="http://schemas.microsoft.com/office/powerpoint/2019/9/main/command">
                <pc:docMk/>
                <pc:sldMk cId="2579995681" sldId="2147375358"/>
                <pc2:cmMk id="{29E61622-18BC-4E02-B8EE-17B77CA6CF72}"/>
              </pc2:cmMkLst>
            </pc226:cmChg>
          </p:ext>
        </pc:extLst>
      </pc:sldChg>
      <pc:sldChg chg="add del">
        <pc:chgData name="Spencer Friedman" userId="1b876beb-1799-4759-a147-a0ca5369287b" providerId="ADAL" clId="{92E75214-6EF1-D643-83F6-D68EDAD9618A}" dt="2023-12-06T16:45:41.651" v="7041"/>
        <pc:sldMkLst>
          <pc:docMk/>
          <pc:sldMk cId="4097709652" sldId="2147375359"/>
        </pc:sldMkLst>
      </pc:sldChg>
      <pc:sldChg chg="modSp del mod">
        <pc:chgData name="Spencer Friedman" userId="1b876beb-1799-4759-a147-a0ca5369287b" providerId="ADAL" clId="{92E75214-6EF1-D643-83F6-D68EDAD9618A}" dt="2023-12-07T13:47:07.738" v="9492" actId="2696"/>
        <pc:sldMkLst>
          <pc:docMk/>
          <pc:sldMk cId="160076629" sldId="2147375361"/>
        </pc:sldMkLst>
        <pc:spChg chg="mod">
          <ac:chgData name="Spencer Friedman" userId="1b876beb-1799-4759-a147-a0ca5369287b" providerId="ADAL" clId="{92E75214-6EF1-D643-83F6-D68EDAD9618A}" dt="2023-12-05T22:08:38.859" v="4720" actId="20577"/>
          <ac:spMkLst>
            <pc:docMk/>
            <pc:sldMk cId="160076629" sldId="2147375361"/>
            <ac:spMk id="67" creationId="{DB0A5A3E-5A78-2069-CE8B-8548863A26E1}"/>
          </ac:spMkLst>
        </pc:spChg>
      </pc:sldChg>
      <pc:sldChg chg="del">
        <pc:chgData name="Spencer Friedman" userId="1b876beb-1799-4759-a147-a0ca5369287b" providerId="ADAL" clId="{92E75214-6EF1-D643-83F6-D68EDAD9618A}" dt="2023-11-29T04:13:00.346" v="39" actId="2696"/>
        <pc:sldMkLst>
          <pc:docMk/>
          <pc:sldMk cId="366519547" sldId="2147375361"/>
        </pc:sldMkLst>
      </pc:sldChg>
      <pc:sldChg chg="add del">
        <pc:chgData name="Spencer Friedman" userId="1b876beb-1799-4759-a147-a0ca5369287b" providerId="ADAL" clId="{92E75214-6EF1-D643-83F6-D68EDAD9618A}" dt="2023-12-06T16:45:41.651" v="7041"/>
        <pc:sldMkLst>
          <pc:docMk/>
          <pc:sldMk cId="839392637" sldId="2147375362"/>
        </pc:sldMkLst>
      </pc:sldChg>
      <pc:sldChg chg="add del">
        <pc:chgData name="Spencer Friedman" userId="1b876beb-1799-4759-a147-a0ca5369287b" providerId="ADAL" clId="{92E75214-6EF1-D643-83F6-D68EDAD9618A}" dt="2023-12-06T16:46:07.625" v="7057" actId="2696"/>
        <pc:sldMkLst>
          <pc:docMk/>
          <pc:sldMk cId="1500303629" sldId="2147375363"/>
        </pc:sldMkLst>
      </pc:sldChg>
      <pc:sldChg chg="del addCm">
        <pc:chgData name="Spencer Friedman" userId="1b876beb-1799-4759-a147-a0ca5369287b" providerId="ADAL" clId="{92E75214-6EF1-D643-83F6-D68EDAD9618A}" dt="2023-12-07T13:46:48.936" v="9489" actId="2696"/>
        <pc:sldMkLst>
          <pc:docMk/>
          <pc:sldMk cId="1857467966" sldId="2147375364"/>
        </pc:sldMkLst>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16:57:50.536" v="7371"/>
              <pc2:cmMkLst xmlns:pc2="http://schemas.microsoft.com/office/powerpoint/2019/9/main/command">
                <pc:docMk/>
                <pc:sldMk cId="1857467966" sldId="2147375364"/>
                <pc2:cmMk id="{C12AB9B1-C431-9B45-9D76-380177CFE2E5}"/>
              </pc2:cmMkLst>
            </pc226:cmChg>
          </p:ext>
        </pc:extLst>
      </pc:sldChg>
      <pc:sldChg chg="del">
        <pc:chgData name="Spencer Friedman" userId="1b876beb-1799-4759-a147-a0ca5369287b" providerId="ADAL" clId="{92E75214-6EF1-D643-83F6-D68EDAD9618A}" dt="2023-11-29T04:12:59.470" v="35" actId="2696"/>
        <pc:sldMkLst>
          <pc:docMk/>
          <pc:sldMk cId="1917924756" sldId="2147375364"/>
        </pc:sldMkLst>
      </pc:sldChg>
      <pc:sldChg chg="modSp del mod modCm">
        <pc:chgData name="Spencer Friedman" userId="1b876beb-1799-4759-a147-a0ca5369287b" providerId="ADAL" clId="{92E75214-6EF1-D643-83F6-D68EDAD9618A}" dt="2023-12-07T13:46:57.872" v="9491" actId="2696"/>
        <pc:sldMkLst>
          <pc:docMk/>
          <pc:sldMk cId="349313688" sldId="2147375365"/>
        </pc:sldMkLst>
        <pc:spChg chg="mod">
          <ac:chgData name="Spencer Friedman" userId="1b876beb-1799-4759-a147-a0ca5369287b" providerId="ADAL" clId="{92E75214-6EF1-D643-83F6-D68EDAD9618A}" dt="2023-12-04T14:06:14.352" v="3585" actId="20577"/>
          <ac:spMkLst>
            <pc:docMk/>
            <pc:sldMk cId="349313688" sldId="2147375365"/>
            <ac:spMk id="2" creationId="{BDAD1D79-8A62-BE90-4C79-4786BF435206}"/>
          </ac:spMkLst>
        </pc:spChg>
        <pc:spChg chg="mod">
          <ac:chgData name="Spencer Friedman" userId="1b876beb-1799-4759-a147-a0ca5369287b" providerId="ADAL" clId="{92E75214-6EF1-D643-83F6-D68EDAD9618A}" dt="2023-12-04T23:46:56.866" v="4242" actId="20577"/>
          <ac:spMkLst>
            <pc:docMk/>
            <pc:sldMk cId="349313688" sldId="2147375365"/>
            <ac:spMk id="10" creationId="{9F21E014-C1D0-FC5E-A6EA-D4F7B877AEA7}"/>
          </ac:spMkLst>
        </pc:spChg>
        <pc:extLst>
          <p:ext xmlns:p="http://schemas.openxmlformats.org/presentationml/2006/main" uri="{D6D511B9-2390-475A-947B-AFAB55BFBCF1}">
            <pc226:cmChg xmlns:pc226="http://schemas.microsoft.com/office/powerpoint/2022/06/main/command" chg="mod">
              <pc226:chgData name="Spencer Friedman" userId="1b876beb-1799-4759-a147-a0ca5369287b" providerId="ADAL" clId="{92E75214-6EF1-D643-83F6-D68EDAD9618A}" dt="2023-12-05T22:07:57.513" v="4711" actId="2056"/>
              <pc2:cmMkLst xmlns:pc2="http://schemas.microsoft.com/office/powerpoint/2019/9/main/command">
                <pc:docMk/>
                <pc:sldMk cId="349313688" sldId="2147375365"/>
                <pc2:cmMk id="{88925635-F29C-4DE3-811E-0F2E76213F80}"/>
              </pc2:cmMkLst>
            </pc226:cmChg>
          </p:ext>
        </pc:extLst>
      </pc:sldChg>
      <pc:sldChg chg="addSp delSp modSp new mod ord delCm modCm">
        <pc:chgData name="Spencer Friedman" userId="1b876beb-1799-4759-a147-a0ca5369287b" providerId="ADAL" clId="{92E75214-6EF1-D643-83F6-D68EDAD9618A}" dt="2023-12-07T19:28:41.990" v="11488"/>
        <pc:sldMkLst>
          <pc:docMk/>
          <pc:sldMk cId="3577752318" sldId="2147375366"/>
        </pc:sldMkLst>
        <pc:spChg chg="mod">
          <ac:chgData name="Spencer Friedman" userId="1b876beb-1799-4759-a147-a0ca5369287b" providerId="ADAL" clId="{92E75214-6EF1-D643-83F6-D68EDAD9618A}" dt="2023-11-30T21:43:04.010" v="88" actId="20577"/>
          <ac:spMkLst>
            <pc:docMk/>
            <pc:sldMk cId="3577752318" sldId="2147375366"/>
            <ac:spMk id="2" creationId="{2A415D7B-720E-13C2-E839-C2A218DA61B0}"/>
          </ac:spMkLst>
        </pc:spChg>
        <pc:spChg chg="add del">
          <ac:chgData name="Spencer Friedman" userId="1b876beb-1799-4759-a147-a0ca5369287b" providerId="ADAL" clId="{92E75214-6EF1-D643-83F6-D68EDAD9618A}" dt="2023-11-30T21:31:36.208" v="67" actId="22"/>
          <ac:spMkLst>
            <pc:docMk/>
            <pc:sldMk cId="3577752318" sldId="2147375366"/>
            <ac:spMk id="5" creationId="{4FD71923-8DD2-1E95-7695-873139929CF7}"/>
          </ac:spMkLst>
        </pc:spChg>
        <pc:spChg chg="add del mod">
          <ac:chgData name="Spencer Friedman" userId="1b876beb-1799-4759-a147-a0ca5369287b" providerId="ADAL" clId="{92E75214-6EF1-D643-83F6-D68EDAD9618A}" dt="2023-11-30T22:16:23.894" v="249" actId="478"/>
          <ac:spMkLst>
            <pc:docMk/>
            <pc:sldMk cId="3577752318" sldId="2147375366"/>
            <ac:spMk id="6" creationId="{26B3DF25-4C81-28D9-E1E4-715209D1FC76}"/>
          </ac:spMkLst>
        </pc:spChg>
        <pc:spChg chg="add del mod">
          <ac:chgData name="Spencer Friedman" userId="1b876beb-1799-4759-a147-a0ca5369287b" providerId="ADAL" clId="{92E75214-6EF1-D643-83F6-D68EDAD9618A}" dt="2023-11-30T22:16:23.894" v="249" actId="478"/>
          <ac:spMkLst>
            <pc:docMk/>
            <pc:sldMk cId="3577752318" sldId="2147375366"/>
            <ac:spMk id="7" creationId="{1D77D18F-CDE3-4671-26CC-71A12DC9D5AF}"/>
          </ac:spMkLst>
        </pc:spChg>
        <pc:spChg chg="add del mod">
          <ac:chgData name="Spencer Friedman" userId="1b876beb-1799-4759-a147-a0ca5369287b" providerId="ADAL" clId="{92E75214-6EF1-D643-83F6-D68EDAD9618A}" dt="2023-11-30T22:16:23.894" v="249" actId="478"/>
          <ac:spMkLst>
            <pc:docMk/>
            <pc:sldMk cId="3577752318" sldId="2147375366"/>
            <ac:spMk id="8" creationId="{620E4F60-0349-AC4B-84F8-AE0CDD30DEE3}"/>
          </ac:spMkLst>
        </pc:spChg>
        <pc:spChg chg="add mod">
          <ac:chgData name="Spencer Friedman" userId="1b876beb-1799-4759-a147-a0ca5369287b" providerId="ADAL" clId="{92E75214-6EF1-D643-83F6-D68EDAD9618A}" dt="2023-11-30T22:45:13.087" v="491" actId="403"/>
          <ac:spMkLst>
            <pc:docMk/>
            <pc:sldMk cId="3577752318" sldId="2147375366"/>
            <ac:spMk id="9" creationId="{7076A867-0EE8-D623-9835-D9374C6BE524}"/>
          </ac:spMkLst>
        </pc:spChg>
        <pc:spChg chg="add mod">
          <ac:chgData name="Spencer Friedman" userId="1b876beb-1799-4759-a147-a0ca5369287b" providerId="ADAL" clId="{92E75214-6EF1-D643-83F6-D68EDAD9618A}" dt="2023-12-07T14:09:36.296" v="9673" actId="113"/>
          <ac:spMkLst>
            <pc:docMk/>
            <pc:sldMk cId="3577752318" sldId="2147375366"/>
            <ac:spMk id="10" creationId="{31099C86-5A8E-1A58-BB9C-989B7BD8D5CF}"/>
          </ac:spMkLst>
        </pc:spChg>
        <pc:spChg chg="add mod">
          <ac:chgData name="Spencer Friedman" userId="1b876beb-1799-4759-a147-a0ca5369287b" providerId="ADAL" clId="{92E75214-6EF1-D643-83F6-D68EDAD9618A}" dt="2023-11-30T22:44:52.030" v="479" actId="403"/>
          <ac:spMkLst>
            <pc:docMk/>
            <pc:sldMk cId="3577752318" sldId="2147375366"/>
            <ac:spMk id="11" creationId="{9015532F-055E-84C3-2B4F-0DF3F516EA90}"/>
          </ac:spMkLst>
        </pc:spChg>
        <pc:spChg chg="add mod">
          <ac:chgData name="Spencer Friedman" userId="1b876beb-1799-4759-a147-a0ca5369287b" providerId="ADAL" clId="{92E75214-6EF1-D643-83F6-D68EDAD9618A}" dt="2023-11-30T22:45:08.152" v="490" actId="404"/>
          <ac:spMkLst>
            <pc:docMk/>
            <pc:sldMk cId="3577752318" sldId="2147375366"/>
            <ac:spMk id="12" creationId="{7F064E14-918E-CD4F-5F4B-B37DC2AF7352}"/>
          </ac:spMkLst>
        </pc:spChg>
        <pc:spChg chg="add mod">
          <ac:chgData name="Spencer Friedman" userId="1b876beb-1799-4759-a147-a0ca5369287b" providerId="ADAL" clId="{92E75214-6EF1-D643-83F6-D68EDAD9618A}" dt="2023-12-07T14:10:20.861" v="9681" actId="113"/>
          <ac:spMkLst>
            <pc:docMk/>
            <pc:sldMk cId="3577752318" sldId="2147375366"/>
            <ac:spMk id="13" creationId="{8C9EB8F7-4723-F77E-6F88-F09C23A0A4DC}"/>
          </ac:spMkLst>
        </pc:spChg>
        <pc:spChg chg="add mod">
          <ac:chgData name="Spencer Friedman" userId="1b876beb-1799-4759-a147-a0ca5369287b" providerId="ADAL" clId="{92E75214-6EF1-D643-83F6-D68EDAD9618A}" dt="2023-11-30T22:44:55.364" v="483" actId="403"/>
          <ac:spMkLst>
            <pc:docMk/>
            <pc:sldMk cId="3577752318" sldId="2147375366"/>
            <ac:spMk id="14" creationId="{0580EEFF-F067-63EE-2E13-30121AE17D69}"/>
          </ac:spMkLst>
        </pc:spChg>
        <pc:spChg chg="add mod">
          <ac:chgData name="Spencer Friedman" userId="1b876beb-1799-4759-a147-a0ca5369287b" providerId="ADAL" clId="{92E75214-6EF1-D643-83F6-D68EDAD9618A}" dt="2023-11-30T22:45:16.185" v="492" actId="403"/>
          <ac:spMkLst>
            <pc:docMk/>
            <pc:sldMk cId="3577752318" sldId="2147375366"/>
            <ac:spMk id="15" creationId="{66E89E4F-C812-FB8D-645F-56D0E57EADE8}"/>
          </ac:spMkLst>
        </pc:spChg>
        <pc:spChg chg="add mod">
          <ac:chgData name="Spencer Friedman" userId="1b876beb-1799-4759-a147-a0ca5369287b" providerId="ADAL" clId="{92E75214-6EF1-D643-83F6-D68EDAD9618A}" dt="2023-12-07T14:10:43.779" v="9687" actId="113"/>
          <ac:spMkLst>
            <pc:docMk/>
            <pc:sldMk cId="3577752318" sldId="2147375366"/>
            <ac:spMk id="16" creationId="{FE835B10-475E-9DC9-7224-F9CCA7FFA7CC}"/>
          </ac:spMkLst>
        </pc:spChg>
        <pc:spChg chg="add mod">
          <ac:chgData name="Spencer Friedman" userId="1b876beb-1799-4759-a147-a0ca5369287b" providerId="ADAL" clId="{92E75214-6EF1-D643-83F6-D68EDAD9618A}" dt="2023-11-30T22:44:59.081" v="487" actId="403"/>
          <ac:spMkLst>
            <pc:docMk/>
            <pc:sldMk cId="3577752318" sldId="2147375366"/>
            <ac:spMk id="17" creationId="{927C0A91-9B52-1ECE-EAD9-1F9F8BD12A77}"/>
          </ac:spMkLst>
        </pc:spChg>
        <pc:spChg chg="add mod">
          <ac:chgData name="Spencer Friedman" userId="1b876beb-1799-4759-a147-a0ca5369287b" providerId="ADAL" clId="{92E75214-6EF1-D643-83F6-D68EDAD9618A}" dt="2023-12-06T16:47:42.796" v="7098" actId="1036"/>
          <ac:spMkLst>
            <pc:docMk/>
            <pc:sldMk cId="3577752318" sldId="2147375366"/>
            <ac:spMk id="18" creationId="{2E5C1689-8BAA-2D08-1D1B-46E961D95476}"/>
          </ac:spMkLst>
        </pc:spChg>
        <pc:spChg chg="add mod">
          <ac:chgData name="Spencer Friedman" userId="1b876beb-1799-4759-a147-a0ca5369287b" providerId="ADAL" clId="{92E75214-6EF1-D643-83F6-D68EDAD9618A}" dt="2023-12-06T16:47:42.796" v="7098" actId="1036"/>
          <ac:spMkLst>
            <pc:docMk/>
            <pc:sldMk cId="3577752318" sldId="2147375366"/>
            <ac:spMk id="19" creationId="{0AFED624-E014-EBEE-266C-23C185A2ACAF}"/>
          </ac:spMkLst>
        </pc:spChg>
        <pc:spChg chg="add mod">
          <ac:chgData name="Spencer Friedman" userId="1b876beb-1799-4759-a147-a0ca5369287b" providerId="ADAL" clId="{92E75214-6EF1-D643-83F6-D68EDAD9618A}" dt="2023-12-06T16:47:42.796" v="7098" actId="1036"/>
          <ac:spMkLst>
            <pc:docMk/>
            <pc:sldMk cId="3577752318" sldId="2147375366"/>
            <ac:spMk id="20" creationId="{9F4561DE-3FC5-78F4-08CF-6145E1A71FB7}"/>
          </ac:spMkLst>
        </pc:spChg>
        <pc:spChg chg="add mod">
          <ac:chgData name="Spencer Friedman" userId="1b876beb-1799-4759-a147-a0ca5369287b" providerId="ADAL" clId="{92E75214-6EF1-D643-83F6-D68EDAD9618A}" dt="2023-11-30T22:17:52.689" v="377" actId="14100"/>
          <ac:spMkLst>
            <pc:docMk/>
            <pc:sldMk cId="3577752318" sldId="2147375366"/>
            <ac:spMk id="21" creationId="{72510EE3-4B43-25B7-AC43-A9502017FEA1}"/>
          </ac:spMkLst>
        </pc:spChg>
        <pc:spChg chg="add del mod">
          <ac:chgData name="Spencer Friedman" userId="1b876beb-1799-4759-a147-a0ca5369287b" providerId="ADAL" clId="{92E75214-6EF1-D643-83F6-D68EDAD9618A}" dt="2023-11-30T22:16:23.894" v="249" actId="478"/>
          <ac:spMkLst>
            <pc:docMk/>
            <pc:sldMk cId="3577752318" sldId="2147375366"/>
            <ac:spMk id="22" creationId="{AE757065-097C-2E15-B560-821BF2A81183}"/>
          </ac:spMkLst>
        </pc:spChg>
        <pc:spChg chg="add del mod">
          <ac:chgData name="Spencer Friedman" userId="1b876beb-1799-4759-a147-a0ca5369287b" providerId="ADAL" clId="{92E75214-6EF1-D643-83F6-D68EDAD9618A}" dt="2023-11-30T22:16:23.894" v="249" actId="478"/>
          <ac:spMkLst>
            <pc:docMk/>
            <pc:sldMk cId="3577752318" sldId="2147375366"/>
            <ac:spMk id="23" creationId="{A3C7C125-A33C-7029-9100-2346E91F1E16}"/>
          </ac:spMkLst>
        </pc:spChg>
        <pc:spChg chg="add del mod">
          <ac:chgData name="Spencer Friedman" userId="1b876beb-1799-4759-a147-a0ca5369287b" providerId="ADAL" clId="{92E75214-6EF1-D643-83F6-D68EDAD9618A}" dt="2023-11-30T22:16:23.894" v="249" actId="478"/>
          <ac:spMkLst>
            <pc:docMk/>
            <pc:sldMk cId="3577752318" sldId="2147375366"/>
            <ac:spMk id="24" creationId="{6CA8871F-9584-B562-B1A0-A78CAB26A37D}"/>
          </ac:spMkLst>
        </pc:spChg>
        <pc:spChg chg="add mod">
          <ac:chgData name="Spencer Friedman" userId="1b876beb-1799-4759-a147-a0ca5369287b" providerId="ADAL" clId="{92E75214-6EF1-D643-83F6-D68EDAD9618A}" dt="2023-12-06T16:47:42.796" v="7098" actId="1036"/>
          <ac:spMkLst>
            <pc:docMk/>
            <pc:sldMk cId="3577752318" sldId="2147375366"/>
            <ac:spMk id="25" creationId="{C12AA793-9053-1BBD-C74C-13B670A61E87}"/>
          </ac:spMkLst>
        </pc:spChg>
        <pc:spChg chg="add del mod">
          <ac:chgData name="Spencer Friedman" userId="1b876beb-1799-4759-a147-a0ca5369287b" providerId="ADAL" clId="{92E75214-6EF1-D643-83F6-D68EDAD9618A}" dt="2023-11-30T22:16:23.894" v="249" actId="478"/>
          <ac:spMkLst>
            <pc:docMk/>
            <pc:sldMk cId="3577752318" sldId="2147375366"/>
            <ac:spMk id="26" creationId="{587026C2-A3BF-1CD2-9F93-BF2921631562}"/>
          </ac:spMkLst>
        </pc:spChg>
        <pc:spChg chg="add mod">
          <ac:chgData name="Spencer Friedman" userId="1b876beb-1799-4759-a147-a0ca5369287b" providerId="ADAL" clId="{92E75214-6EF1-D643-83F6-D68EDAD9618A}" dt="2023-12-06T14:36:37.491" v="5007" actId="20577"/>
          <ac:spMkLst>
            <pc:docMk/>
            <pc:sldMk cId="3577752318" sldId="2147375366"/>
            <ac:spMk id="27" creationId="{BD2AA3D5-F1B0-AB6B-7B83-390689FC91CC}"/>
          </ac:spMkLst>
        </pc:spChg>
        <pc:spChg chg="add mod">
          <ac:chgData name="Spencer Friedman" userId="1b876beb-1799-4759-a147-a0ca5369287b" providerId="ADAL" clId="{92E75214-6EF1-D643-83F6-D68EDAD9618A}" dt="2023-12-02T16:19:48.875" v="2411" actId="20577"/>
          <ac:spMkLst>
            <pc:docMk/>
            <pc:sldMk cId="3577752318" sldId="2147375366"/>
            <ac:spMk id="28" creationId="{E884A758-917D-5FE4-06D8-8A5ABE9C65F7}"/>
          </ac:spMkLst>
        </pc:spChg>
        <pc:spChg chg="add mod">
          <ac:chgData name="Spencer Friedman" userId="1b876beb-1799-4759-a147-a0ca5369287b" providerId="ADAL" clId="{92E75214-6EF1-D643-83F6-D68EDAD9618A}" dt="2023-12-02T16:20:25.584" v="2427" actId="20577"/>
          <ac:spMkLst>
            <pc:docMk/>
            <pc:sldMk cId="3577752318" sldId="2147375366"/>
            <ac:spMk id="29" creationId="{BB08C42E-1C03-E9C4-A4DD-9ABFECDC1D13}"/>
          </ac:spMkLst>
        </pc:spChg>
        <pc:spChg chg="add del mod">
          <ac:chgData name="Spencer Friedman" userId="1b876beb-1799-4759-a147-a0ca5369287b" providerId="ADAL" clId="{92E75214-6EF1-D643-83F6-D68EDAD9618A}" dt="2023-11-30T22:16:23.894" v="249" actId="478"/>
          <ac:spMkLst>
            <pc:docMk/>
            <pc:sldMk cId="3577752318" sldId="2147375366"/>
            <ac:spMk id="30" creationId="{A4DEC1CE-6330-155E-AD2F-30870F727FE3}"/>
          </ac:spMkLst>
        </pc:spChg>
        <pc:spChg chg="add del mod">
          <ac:chgData name="Spencer Friedman" userId="1b876beb-1799-4759-a147-a0ca5369287b" providerId="ADAL" clId="{92E75214-6EF1-D643-83F6-D68EDAD9618A}" dt="2023-11-30T22:16:23.894" v="249" actId="478"/>
          <ac:spMkLst>
            <pc:docMk/>
            <pc:sldMk cId="3577752318" sldId="2147375366"/>
            <ac:spMk id="31" creationId="{2A8B8B4B-DC27-A8CA-87DD-84A31AE76794}"/>
          </ac:spMkLst>
        </pc:spChg>
        <pc:spChg chg="add mod">
          <ac:chgData name="Spencer Friedman" userId="1b876beb-1799-4759-a147-a0ca5369287b" providerId="ADAL" clId="{92E75214-6EF1-D643-83F6-D68EDAD9618A}" dt="2023-12-06T14:38:06.876" v="5202" actId="20577"/>
          <ac:spMkLst>
            <pc:docMk/>
            <pc:sldMk cId="3577752318" sldId="2147375366"/>
            <ac:spMk id="32" creationId="{6E2F0225-A923-75BC-A5DA-D95E47BC5655}"/>
          </ac:spMkLst>
        </pc:spChg>
        <pc:spChg chg="add mod">
          <ac:chgData name="Spencer Friedman" userId="1b876beb-1799-4759-a147-a0ca5369287b" providerId="ADAL" clId="{92E75214-6EF1-D643-83F6-D68EDAD9618A}" dt="2023-12-06T14:59:45.603" v="5436" actId="20577"/>
          <ac:spMkLst>
            <pc:docMk/>
            <pc:sldMk cId="3577752318" sldId="2147375366"/>
            <ac:spMk id="33" creationId="{1124890C-8E13-173B-16A1-B5A277ED374B}"/>
          </ac:spMkLst>
        </pc:spChg>
        <pc:spChg chg="add mod">
          <ac:chgData name="Spencer Friedman" userId="1b876beb-1799-4759-a147-a0ca5369287b" providerId="ADAL" clId="{92E75214-6EF1-D643-83F6-D68EDAD9618A}" dt="2023-12-06T15:07:30.563" v="5834" actId="20577"/>
          <ac:spMkLst>
            <pc:docMk/>
            <pc:sldMk cId="3577752318" sldId="2147375366"/>
            <ac:spMk id="34" creationId="{16BE7605-1B1C-DE0A-0FB1-6E15D6B3546F}"/>
          </ac:spMkLst>
        </pc:spChg>
        <pc:spChg chg="add del mod">
          <ac:chgData name="Spencer Friedman" userId="1b876beb-1799-4759-a147-a0ca5369287b" providerId="ADAL" clId="{92E75214-6EF1-D643-83F6-D68EDAD9618A}" dt="2023-11-30T22:16:23.894" v="249" actId="478"/>
          <ac:spMkLst>
            <pc:docMk/>
            <pc:sldMk cId="3577752318" sldId="2147375366"/>
            <ac:spMk id="35" creationId="{639ACC62-2B54-91C4-2B7C-3ADA915624FF}"/>
          </ac:spMkLst>
        </pc:spChg>
        <pc:spChg chg="add del mod">
          <ac:chgData name="Spencer Friedman" userId="1b876beb-1799-4759-a147-a0ca5369287b" providerId="ADAL" clId="{92E75214-6EF1-D643-83F6-D68EDAD9618A}" dt="2023-11-30T22:16:23.894" v="249" actId="478"/>
          <ac:spMkLst>
            <pc:docMk/>
            <pc:sldMk cId="3577752318" sldId="2147375366"/>
            <ac:spMk id="36" creationId="{FBCFB800-5E6A-4614-E307-31EE2D469A5C}"/>
          </ac:spMkLst>
        </pc:spChg>
        <pc:spChg chg="add del mod">
          <ac:chgData name="Spencer Friedman" userId="1b876beb-1799-4759-a147-a0ca5369287b" providerId="ADAL" clId="{92E75214-6EF1-D643-83F6-D68EDAD9618A}" dt="2023-11-30T22:16:23.894" v="249" actId="478"/>
          <ac:spMkLst>
            <pc:docMk/>
            <pc:sldMk cId="3577752318" sldId="2147375366"/>
            <ac:spMk id="37" creationId="{16F0719D-196F-4213-46E5-A248ECC0077E}"/>
          </ac:spMkLst>
        </pc:spChg>
        <pc:spChg chg="add del mod">
          <ac:chgData name="Spencer Friedman" userId="1b876beb-1799-4759-a147-a0ca5369287b" providerId="ADAL" clId="{92E75214-6EF1-D643-83F6-D68EDAD9618A}" dt="2023-11-30T22:20:04.845" v="404" actId="478"/>
          <ac:spMkLst>
            <pc:docMk/>
            <pc:sldMk cId="3577752318" sldId="2147375366"/>
            <ac:spMk id="38" creationId="{6939B14E-19FC-F749-80BC-32B2F601493A}"/>
          </ac:spMkLst>
        </pc:spChg>
        <pc:spChg chg="add del mod">
          <ac:chgData name="Spencer Friedman" userId="1b876beb-1799-4759-a147-a0ca5369287b" providerId="ADAL" clId="{92E75214-6EF1-D643-83F6-D68EDAD9618A}" dt="2023-11-30T22:20:04.845" v="404" actId="478"/>
          <ac:spMkLst>
            <pc:docMk/>
            <pc:sldMk cId="3577752318" sldId="2147375366"/>
            <ac:spMk id="39" creationId="{0AC53BBC-15FB-CAD9-70E8-749899104A49}"/>
          </ac:spMkLst>
        </pc:spChg>
        <pc:spChg chg="add del mod">
          <ac:chgData name="Spencer Friedman" userId="1b876beb-1799-4759-a147-a0ca5369287b" providerId="ADAL" clId="{92E75214-6EF1-D643-83F6-D68EDAD9618A}" dt="2023-11-30T22:20:04.845" v="404" actId="478"/>
          <ac:spMkLst>
            <pc:docMk/>
            <pc:sldMk cId="3577752318" sldId="2147375366"/>
            <ac:spMk id="40" creationId="{E6DE55BE-F735-CD57-D9A1-E02681A7D79E}"/>
          </ac:spMkLst>
        </pc:spChg>
        <pc:spChg chg="add del mod">
          <ac:chgData name="Spencer Friedman" userId="1b876beb-1799-4759-a147-a0ca5369287b" providerId="ADAL" clId="{92E75214-6EF1-D643-83F6-D68EDAD9618A}" dt="2023-11-30T22:16:23.894" v="249" actId="478"/>
          <ac:spMkLst>
            <pc:docMk/>
            <pc:sldMk cId="3577752318" sldId="2147375366"/>
            <ac:spMk id="41" creationId="{9A8F4B34-1606-1CB3-38F8-1E053FE95E39}"/>
          </ac:spMkLst>
        </pc:spChg>
        <pc:spChg chg="add del mod">
          <ac:chgData name="Spencer Friedman" userId="1b876beb-1799-4759-a147-a0ca5369287b" providerId="ADAL" clId="{92E75214-6EF1-D643-83F6-D68EDAD9618A}" dt="2023-11-30T22:16:23.894" v="249" actId="478"/>
          <ac:spMkLst>
            <pc:docMk/>
            <pc:sldMk cId="3577752318" sldId="2147375366"/>
            <ac:spMk id="42" creationId="{02054F93-D964-2BFE-36BA-322279BC2AEB}"/>
          </ac:spMkLst>
        </pc:spChg>
        <pc:spChg chg="add del mod">
          <ac:chgData name="Spencer Friedman" userId="1b876beb-1799-4759-a147-a0ca5369287b" providerId="ADAL" clId="{92E75214-6EF1-D643-83F6-D68EDAD9618A}" dt="2023-11-30T22:20:04.845" v="404" actId="478"/>
          <ac:spMkLst>
            <pc:docMk/>
            <pc:sldMk cId="3577752318" sldId="2147375366"/>
            <ac:spMk id="43" creationId="{46BFF546-F5A5-CEEA-3121-4582589FC58F}"/>
          </ac:spMkLst>
        </pc:spChg>
        <pc:spChg chg="add del mod">
          <ac:chgData name="Spencer Friedman" userId="1b876beb-1799-4759-a147-a0ca5369287b" providerId="ADAL" clId="{92E75214-6EF1-D643-83F6-D68EDAD9618A}" dt="2023-11-30T22:20:04.845" v="404" actId="478"/>
          <ac:spMkLst>
            <pc:docMk/>
            <pc:sldMk cId="3577752318" sldId="2147375366"/>
            <ac:spMk id="44" creationId="{4171A65B-78E5-10BB-131F-8502F8B30485}"/>
          </ac:spMkLst>
        </pc:spChg>
        <pc:spChg chg="add del mod">
          <ac:chgData name="Spencer Friedman" userId="1b876beb-1799-4759-a147-a0ca5369287b" providerId="ADAL" clId="{92E75214-6EF1-D643-83F6-D68EDAD9618A}" dt="2023-11-30T22:20:04.845" v="404" actId="478"/>
          <ac:spMkLst>
            <pc:docMk/>
            <pc:sldMk cId="3577752318" sldId="2147375366"/>
            <ac:spMk id="45" creationId="{FCE8AD28-A369-CC99-F9AA-E5EE455C73C5}"/>
          </ac:spMkLst>
        </pc:spChg>
        <pc:spChg chg="add del mod">
          <ac:chgData name="Spencer Friedman" userId="1b876beb-1799-4759-a147-a0ca5369287b" providerId="ADAL" clId="{92E75214-6EF1-D643-83F6-D68EDAD9618A}" dt="2023-11-30T22:16:23.894" v="249" actId="478"/>
          <ac:spMkLst>
            <pc:docMk/>
            <pc:sldMk cId="3577752318" sldId="2147375366"/>
            <ac:spMk id="46" creationId="{FBCE5981-7B61-3371-390D-A5A97B2D0A53}"/>
          </ac:spMkLst>
        </pc:spChg>
        <pc:spChg chg="add del mod">
          <ac:chgData name="Spencer Friedman" userId="1b876beb-1799-4759-a147-a0ca5369287b" providerId="ADAL" clId="{92E75214-6EF1-D643-83F6-D68EDAD9618A}" dt="2023-11-30T22:16:43.684" v="251" actId="478"/>
          <ac:spMkLst>
            <pc:docMk/>
            <pc:sldMk cId="3577752318" sldId="2147375366"/>
            <ac:spMk id="47" creationId="{785F9397-E473-29A1-8A63-A0C380D1F13D}"/>
          </ac:spMkLst>
        </pc:spChg>
        <pc:spChg chg="add del mod">
          <ac:chgData name="Spencer Friedman" userId="1b876beb-1799-4759-a147-a0ca5369287b" providerId="ADAL" clId="{92E75214-6EF1-D643-83F6-D68EDAD9618A}" dt="2023-11-30T22:20:04.845" v="404" actId="478"/>
          <ac:spMkLst>
            <pc:docMk/>
            <pc:sldMk cId="3577752318" sldId="2147375366"/>
            <ac:spMk id="48" creationId="{EB8F8C8C-0A9C-1DC9-EC49-641BBE36FDC0}"/>
          </ac:spMkLst>
        </pc:spChg>
        <pc:spChg chg="add del mod">
          <ac:chgData name="Spencer Friedman" userId="1b876beb-1799-4759-a147-a0ca5369287b" providerId="ADAL" clId="{92E75214-6EF1-D643-83F6-D68EDAD9618A}" dt="2023-11-30T22:20:04.845" v="404" actId="478"/>
          <ac:spMkLst>
            <pc:docMk/>
            <pc:sldMk cId="3577752318" sldId="2147375366"/>
            <ac:spMk id="49" creationId="{F7E38425-66E2-8CC4-4720-2CA24F75A56F}"/>
          </ac:spMkLst>
        </pc:spChg>
        <pc:spChg chg="add del mod">
          <ac:chgData name="Spencer Friedman" userId="1b876beb-1799-4759-a147-a0ca5369287b" providerId="ADAL" clId="{92E75214-6EF1-D643-83F6-D68EDAD9618A}" dt="2023-11-30T22:20:04.845" v="404" actId="478"/>
          <ac:spMkLst>
            <pc:docMk/>
            <pc:sldMk cId="3577752318" sldId="2147375366"/>
            <ac:spMk id="50" creationId="{E0828FBA-7AB9-D2A5-CA3E-C69D9803398E}"/>
          </ac:spMkLst>
        </pc:spChg>
        <pc:spChg chg="add del mod">
          <ac:chgData name="Spencer Friedman" userId="1b876beb-1799-4759-a147-a0ca5369287b" providerId="ADAL" clId="{92E75214-6EF1-D643-83F6-D68EDAD9618A}" dt="2023-11-30T22:20:52.389" v="428"/>
          <ac:spMkLst>
            <pc:docMk/>
            <pc:sldMk cId="3577752318" sldId="2147375366"/>
            <ac:spMk id="51" creationId="{0D340D85-0B19-86C5-CB5A-D0A8739DABDC}"/>
          </ac:spMkLst>
        </pc:spChg>
        <pc:extLst>
          <p:ext xmlns:p="http://schemas.openxmlformats.org/presentationml/2006/main" uri="{D6D511B9-2390-475A-947B-AFAB55BFBCF1}">
            <pc226:cmChg xmlns:pc226="http://schemas.microsoft.com/office/powerpoint/2022/06/main/command" chg="mod modRxn">
              <pc226:chgData name="Spencer Friedman" userId="1b876beb-1799-4759-a147-a0ca5369287b" providerId="ADAL" clId="{92E75214-6EF1-D643-83F6-D68EDAD9618A}" dt="2023-12-07T18:13:37.960" v="10481"/>
              <pc2:cmMkLst xmlns:pc2="http://schemas.microsoft.com/office/powerpoint/2019/9/main/command">
                <pc:docMk/>
                <pc:sldMk cId="3577752318" sldId="2147375366"/>
                <pc2:cmMk id="{FDA6AC6A-3A03-4F52-8EAF-C2572072FA52}"/>
              </pc2:cmMkLst>
            </pc226:cmChg>
            <pc226:cmChg xmlns:pc226="http://schemas.microsoft.com/office/powerpoint/2022/06/main/command" chg="del mod modRxn">
              <pc226:chgData name="Spencer Friedman" userId="1b876beb-1799-4759-a147-a0ca5369287b" providerId="ADAL" clId="{92E75214-6EF1-D643-83F6-D68EDAD9618A}" dt="2023-12-07T19:28:41.990" v="11488"/>
              <pc2:cmMkLst xmlns:pc2="http://schemas.microsoft.com/office/powerpoint/2019/9/main/command">
                <pc:docMk/>
                <pc:sldMk cId="3577752318" sldId="2147375366"/>
                <pc2:cmMk id="{FCCB5D80-2235-4257-8A8B-5EC5393DE201}"/>
              </pc2:cmMkLst>
            </pc226:cmChg>
          </p:ext>
        </pc:extLst>
      </pc:sldChg>
      <pc:sldChg chg="addSp modSp mod addCm modCm">
        <pc:chgData name="Spencer Friedman" userId="1b876beb-1799-4759-a147-a0ca5369287b" providerId="ADAL" clId="{92E75214-6EF1-D643-83F6-D68EDAD9618A}" dt="2023-12-05T22:25:13.483" v="4818" actId="14100"/>
        <pc:sldMkLst>
          <pc:docMk/>
          <pc:sldMk cId="2784992018" sldId="2147375368"/>
        </pc:sldMkLst>
        <pc:spChg chg="add mod">
          <ac:chgData name="Spencer Friedman" userId="1b876beb-1799-4759-a147-a0ca5369287b" providerId="ADAL" clId="{92E75214-6EF1-D643-83F6-D68EDAD9618A}" dt="2023-12-05T22:24:59.051" v="4812" actId="14100"/>
          <ac:spMkLst>
            <pc:docMk/>
            <pc:sldMk cId="2784992018" sldId="2147375368"/>
            <ac:spMk id="26" creationId="{68D17A80-94E2-2847-4F91-642EDB8712C9}"/>
          </ac:spMkLst>
        </pc:spChg>
        <pc:spChg chg="add mod">
          <ac:chgData name="Spencer Friedman" userId="1b876beb-1799-4759-a147-a0ca5369287b" providerId="ADAL" clId="{92E75214-6EF1-D643-83F6-D68EDAD9618A}" dt="2023-12-05T22:25:07.781" v="4816" actId="14100"/>
          <ac:spMkLst>
            <pc:docMk/>
            <pc:sldMk cId="2784992018" sldId="2147375368"/>
            <ac:spMk id="28" creationId="{BE5195AD-475D-E249-7BB1-49AA0A1E4625}"/>
          </ac:spMkLst>
        </pc:spChg>
        <pc:spChg chg="add mod">
          <ac:chgData name="Spencer Friedman" userId="1b876beb-1799-4759-a147-a0ca5369287b" providerId="ADAL" clId="{92E75214-6EF1-D643-83F6-D68EDAD9618A}" dt="2023-12-05T22:25:13.483" v="4818" actId="14100"/>
          <ac:spMkLst>
            <pc:docMk/>
            <pc:sldMk cId="2784992018" sldId="2147375368"/>
            <ac:spMk id="30" creationId="{58F6CA24-FCB2-4966-DDE1-84676E1EADFE}"/>
          </ac:spMkLst>
        </pc:sp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4T21:41:40.149" v="3894"/>
              <pc2:cmMkLst xmlns:pc2="http://schemas.microsoft.com/office/powerpoint/2019/9/main/command">
                <pc:docMk/>
                <pc:sldMk cId="2784992018" sldId="2147375368"/>
                <pc2:cmMk id="{CD4E88EC-789D-3045-A703-14D2542DEC1E}"/>
              </pc2:cmMkLst>
              <pc226:cmRplyChg chg="add">
                <pc226:chgData name="Spencer Friedman" userId="1b876beb-1799-4759-a147-a0ca5369287b" providerId="ADAL" clId="{92E75214-6EF1-D643-83F6-D68EDAD9618A}" dt="2023-12-04T21:41:40.149" v="3894"/>
                <pc2:cmRplyMkLst xmlns:pc2="http://schemas.microsoft.com/office/powerpoint/2019/9/main/command">
                  <pc:docMk/>
                  <pc:sldMk cId="2784992018" sldId="2147375368"/>
                  <pc2:cmMk id="{CD4E88EC-789D-3045-A703-14D2542DEC1E}"/>
                  <pc2:cmRplyMk id="{AA363F75-39F4-0C45-ADB6-4F184E6E19F3}"/>
                </pc2:cmRplyMkLst>
              </pc226:cmRplyChg>
            </pc226:cmChg>
          </p:ext>
        </pc:extLst>
      </pc:sldChg>
      <pc:sldChg chg="addSp modSp mod addCm">
        <pc:chgData name="Spencer Friedman" userId="1b876beb-1799-4759-a147-a0ca5369287b" providerId="ADAL" clId="{92E75214-6EF1-D643-83F6-D68EDAD9618A}" dt="2023-12-07T20:32:52.256" v="11592" actId="20577"/>
        <pc:sldMkLst>
          <pc:docMk/>
          <pc:sldMk cId="3259510642" sldId="2147375369"/>
        </pc:sldMkLst>
        <pc:spChg chg="mod">
          <ac:chgData name="Spencer Friedman" userId="1b876beb-1799-4759-a147-a0ca5369287b" providerId="ADAL" clId="{92E75214-6EF1-D643-83F6-D68EDAD9618A}" dt="2023-12-07T19:29:36.792" v="11494" actId="20577"/>
          <ac:spMkLst>
            <pc:docMk/>
            <pc:sldMk cId="3259510642" sldId="2147375369"/>
            <ac:spMk id="2" creationId="{B0A11E4A-2173-663A-56C7-13D7C40628B1}"/>
          </ac:spMkLst>
        </pc:spChg>
        <pc:spChg chg="mod">
          <ac:chgData name="Spencer Friedman" userId="1b876beb-1799-4759-a147-a0ca5369287b" providerId="ADAL" clId="{92E75214-6EF1-D643-83F6-D68EDAD9618A}" dt="2023-12-07T19:14:16.280" v="11413" actId="207"/>
          <ac:spMkLst>
            <pc:docMk/>
            <pc:sldMk cId="3259510642" sldId="2147375369"/>
            <ac:spMk id="4" creationId="{6497BACD-F7CB-9076-E8BE-0F1B7F257A62}"/>
          </ac:spMkLst>
        </pc:spChg>
        <pc:spChg chg="add mod">
          <ac:chgData name="Spencer Friedman" userId="1b876beb-1799-4759-a147-a0ca5369287b" providerId="ADAL" clId="{92E75214-6EF1-D643-83F6-D68EDAD9618A}" dt="2023-12-07T20:32:52.256" v="11592" actId="20577"/>
          <ac:spMkLst>
            <pc:docMk/>
            <pc:sldMk cId="3259510642" sldId="2147375369"/>
            <ac:spMk id="5" creationId="{9362CF93-0E83-F6B6-1916-466B8F3AE273}"/>
          </ac:spMkLst>
        </pc:spChg>
        <pc:spChg chg="mod">
          <ac:chgData name="Spencer Friedman" userId="1b876beb-1799-4759-a147-a0ca5369287b" providerId="ADAL" clId="{92E75214-6EF1-D643-83F6-D68EDAD9618A}" dt="2023-12-07T19:11:54.969" v="11393" actId="207"/>
          <ac:spMkLst>
            <pc:docMk/>
            <pc:sldMk cId="3259510642" sldId="2147375369"/>
            <ac:spMk id="10" creationId="{AB2335B0-9526-CD47-8AA6-73E56441BC88}"/>
          </ac:spMkLst>
        </pc:spChg>
        <pc:spChg chg="mod">
          <ac:chgData name="Spencer Friedman" userId="1b876beb-1799-4759-a147-a0ca5369287b" providerId="ADAL" clId="{92E75214-6EF1-D643-83F6-D68EDAD9618A}" dt="2023-12-07T19:14:39.379" v="11416" actId="207"/>
          <ac:spMkLst>
            <pc:docMk/>
            <pc:sldMk cId="3259510642" sldId="2147375369"/>
            <ac:spMk id="11" creationId="{A4FB4681-B327-D0EE-D872-2F031C76A3C7}"/>
          </ac:spMkLst>
        </pc:spChg>
        <pc:picChg chg="mod">
          <ac:chgData name="Spencer Friedman" userId="1b876beb-1799-4759-a147-a0ca5369287b" providerId="ADAL" clId="{92E75214-6EF1-D643-83F6-D68EDAD9618A}" dt="2023-12-07T19:14:47.471" v="11417" actId="207"/>
          <ac:picMkLst>
            <pc:docMk/>
            <pc:sldMk cId="3259510642" sldId="2147375369"/>
            <ac:picMk id="7" creationId="{F516D834-9574-54C9-D9E8-547906D7317D}"/>
          </ac:picMkLst>
        </pc:pic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39:36.837" v="7650"/>
              <pc2:cmMkLst xmlns:pc2="http://schemas.microsoft.com/office/powerpoint/2019/9/main/command">
                <pc:docMk/>
                <pc:sldMk cId="3259510642" sldId="2147375369"/>
                <pc2:cmMk id="{48B0D604-3D15-A74C-92FB-0F47AFB77B7E}"/>
              </pc2:cmMkLst>
            </pc226:cmChg>
            <pc226:cmChg xmlns:pc226="http://schemas.microsoft.com/office/powerpoint/2022/06/main/command" chg="add">
              <pc226:chgData name="Spencer Friedman" userId="1b876beb-1799-4759-a147-a0ca5369287b" providerId="ADAL" clId="{92E75214-6EF1-D643-83F6-D68EDAD9618A}" dt="2023-12-06T21:39:13.542" v="7649"/>
              <pc2:cmMkLst xmlns:pc2="http://schemas.microsoft.com/office/powerpoint/2019/9/main/command">
                <pc:docMk/>
                <pc:sldMk cId="3259510642" sldId="2147375369"/>
                <pc2:cmMk id="{853F361E-1F51-6944-B412-83DB804523E2}"/>
              </pc2:cmMkLst>
            </pc226:cmChg>
          </p:ext>
        </pc:extLst>
      </pc:sldChg>
      <pc:sldChg chg="addSp modSp mod addCm modCm">
        <pc:chgData name="Spencer Friedman" userId="1b876beb-1799-4759-a147-a0ca5369287b" providerId="ADAL" clId="{92E75214-6EF1-D643-83F6-D68EDAD9618A}" dt="2023-12-07T20:32:46.707" v="11586"/>
        <pc:sldMkLst>
          <pc:docMk/>
          <pc:sldMk cId="18357399" sldId="2147375370"/>
        </pc:sldMkLst>
        <pc:spChg chg="mod">
          <ac:chgData name="Spencer Friedman" userId="1b876beb-1799-4759-a147-a0ca5369287b" providerId="ADAL" clId="{92E75214-6EF1-D643-83F6-D68EDAD9618A}" dt="2023-12-07T19:29:31.048" v="11492" actId="20577"/>
          <ac:spMkLst>
            <pc:docMk/>
            <pc:sldMk cId="18357399" sldId="2147375370"/>
            <ac:spMk id="2" creationId="{22F75377-AF44-D7E1-CD36-F958F45BA084}"/>
          </ac:spMkLst>
        </pc:spChg>
        <pc:spChg chg="add mod">
          <ac:chgData name="Spencer Friedman" userId="1b876beb-1799-4759-a147-a0ca5369287b" providerId="ADAL" clId="{92E75214-6EF1-D643-83F6-D68EDAD9618A}" dt="2023-12-07T20:32:46.707" v="11586"/>
          <ac:spMkLst>
            <pc:docMk/>
            <pc:sldMk cId="18357399" sldId="2147375370"/>
            <ac:spMk id="4" creationId="{0971FD1C-804E-A7E5-95E0-94DD75892565}"/>
          </ac:spMkLst>
        </pc:spChg>
        <pc:spChg chg="mod">
          <ac:chgData name="Spencer Friedman" userId="1b876beb-1799-4759-a147-a0ca5369287b" providerId="ADAL" clId="{92E75214-6EF1-D643-83F6-D68EDAD9618A}" dt="2023-12-07T19:11:59.563" v="11394" actId="207"/>
          <ac:spMkLst>
            <pc:docMk/>
            <pc:sldMk cId="18357399" sldId="2147375370"/>
            <ac:spMk id="18" creationId="{E1C871F0-2D04-DCC3-946B-7B337FFBDDCA}"/>
          </ac:spMkLst>
        </pc:spChg>
        <pc:spChg chg="mod">
          <ac:chgData name="Spencer Friedman" userId="1b876beb-1799-4759-a147-a0ca5369287b" providerId="ADAL" clId="{92E75214-6EF1-D643-83F6-D68EDAD9618A}" dt="2023-12-07T19:12:11.755" v="11395" actId="207"/>
          <ac:spMkLst>
            <pc:docMk/>
            <pc:sldMk cId="18357399" sldId="2147375370"/>
            <ac:spMk id="35" creationId="{D665BD4E-ACE0-F390-1FD8-7E4D3CD48997}"/>
          </ac:spMkLst>
        </pc:spChg>
        <pc:spChg chg="mod">
          <ac:chgData name="Spencer Friedman" userId="1b876beb-1799-4759-a147-a0ca5369287b" providerId="ADAL" clId="{92E75214-6EF1-D643-83F6-D68EDAD9618A}" dt="2023-12-07T19:12:11.755" v="11395" actId="207"/>
          <ac:spMkLst>
            <pc:docMk/>
            <pc:sldMk cId="18357399" sldId="2147375370"/>
            <ac:spMk id="36" creationId="{AFF89136-2EAA-E76D-E0DB-13D4F4989C53}"/>
          </ac:spMkLst>
        </pc:spChg>
        <pc:spChg chg="mod">
          <ac:chgData name="Spencer Friedman" userId="1b876beb-1799-4759-a147-a0ca5369287b" providerId="ADAL" clId="{92E75214-6EF1-D643-83F6-D68EDAD9618A}" dt="2023-12-07T19:12:11.755" v="11395" actId="207"/>
          <ac:spMkLst>
            <pc:docMk/>
            <pc:sldMk cId="18357399" sldId="2147375370"/>
            <ac:spMk id="39" creationId="{9808BC4A-8ADC-6BC0-96CA-E8B6B3C97CA4}"/>
          </ac:spMkLst>
        </pc:spChg>
        <pc:spChg chg="mod">
          <ac:chgData name="Spencer Friedman" userId="1b876beb-1799-4759-a147-a0ca5369287b" providerId="ADAL" clId="{92E75214-6EF1-D643-83F6-D68EDAD9618A}" dt="2023-12-07T19:12:11.755" v="11395" actId="207"/>
          <ac:spMkLst>
            <pc:docMk/>
            <pc:sldMk cId="18357399" sldId="2147375370"/>
            <ac:spMk id="40" creationId="{5254F74D-C3EE-4791-8038-864790DFDECE}"/>
          </ac:spMkLst>
        </pc:spChg>
        <pc:spChg chg="mod">
          <ac:chgData name="Spencer Friedman" userId="1b876beb-1799-4759-a147-a0ca5369287b" providerId="ADAL" clId="{92E75214-6EF1-D643-83F6-D68EDAD9618A}" dt="2023-12-07T19:12:11.755" v="11395" actId="207"/>
          <ac:spMkLst>
            <pc:docMk/>
            <pc:sldMk cId="18357399" sldId="2147375370"/>
            <ac:spMk id="41" creationId="{8095E8C8-61E6-4A9A-5C6E-3A48F3C23D9B}"/>
          </ac:spMkLst>
        </pc:spChg>
        <pc:spChg chg="mod">
          <ac:chgData name="Spencer Friedman" userId="1b876beb-1799-4759-a147-a0ca5369287b" providerId="ADAL" clId="{92E75214-6EF1-D643-83F6-D68EDAD9618A}" dt="2023-12-07T19:13:28.728" v="11408" actId="1076"/>
          <ac:spMkLst>
            <pc:docMk/>
            <pc:sldMk cId="18357399" sldId="2147375370"/>
            <ac:spMk id="45" creationId="{B4D5F96D-88CB-A86F-AFEA-CD331F25123C}"/>
          </ac:spMkLst>
        </pc:spChg>
        <pc:spChg chg="mod">
          <ac:chgData name="Spencer Friedman" userId="1b876beb-1799-4759-a147-a0ca5369287b" providerId="ADAL" clId="{92E75214-6EF1-D643-83F6-D68EDAD9618A}" dt="2023-12-07T19:13:31.011" v="11409" actId="1076"/>
          <ac:spMkLst>
            <pc:docMk/>
            <pc:sldMk cId="18357399" sldId="2147375370"/>
            <ac:spMk id="47" creationId="{1D0C8AD4-CC7B-C74A-E681-583A9743A73F}"/>
          </ac:spMkLst>
        </pc:spChg>
        <pc:picChg chg="mod">
          <ac:chgData name="Spencer Friedman" userId="1b876beb-1799-4759-a147-a0ca5369287b" providerId="ADAL" clId="{92E75214-6EF1-D643-83F6-D68EDAD9618A}" dt="2023-12-07T19:13:25.564" v="11407" actId="1076"/>
          <ac:picMkLst>
            <pc:docMk/>
            <pc:sldMk cId="18357399" sldId="2147375370"/>
            <ac:picMk id="44" creationId="{D5DD1B73-B367-3C48-7653-FED9118B1401}"/>
          </ac:picMkLst>
        </pc:picChg>
        <pc:extLst>
          <p:ext xmlns:p="http://schemas.openxmlformats.org/presentationml/2006/main" uri="{D6D511B9-2390-475A-947B-AFAB55BFBCF1}">
            <pc226:cmChg xmlns:pc226="http://schemas.microsoft.com/office/powerpoint/2022/06/main/command" chg="add mod">
              <pc226:chgData name="Spencer Friedman" userId="1b876beb-1799-4759-a147-a0ca5369287b" providerId="ADAL" clId="{92E75214-6EF1-D643-83F6-D68EDAD9618A}" dt="2023-12-07T18:01:08.206" v="10454" actId="2056"/>
              <pc2:cmMkLst xmlns:pc2="http://schemas.microsoft.com/office/powerpoint/2019/9/main/command">
                <pc:docMk/>
                <pc:sldMk cId="18357399" sldId="2147375370"/>
                <pc2:cmMk id="{781778B3-0D45-0B4C-AD5D-53E9459AB417}"/>
              </pc2:cmMkLst>
            </pc226:cmChg>
            <pc226:cmChg xmlns:pc226="http://schemas.microsoft.com/office/powerpoint/2022/06/main/command" chg="">
              <pc226:chgData name="Spencer Friedman" userId="1b876beb-1799-4759-a147-a0ca5369287b" providerId="ADAL" clId="{92E75214-6EF1-D643-83F6-D68EDAD9618A}" dt="2023-12-06T21:40:43.941" v="7651"/>
              <pc2:cmMkLst xmlns:pc2="http://schemas.microsoft.com/office/powerpoint/2019/9/main/command">
                <pc:docMk/>
                <pc:sldMk cId="18357399" sldId="2147375370"/>
                <pc2:cmMk id="{3D1A67D2-5E1F-4BD5-8B52-B05B3175F9A8}"/>
              </pc2:cmMkLst>
              <pc226:cmRplyChg chg="add">
                <pc226:chgData name="Spencer Friedman" userId="1b876beb-1799-4759-a147-a0ca5369287b" providerId="ADAL" clId="{92E75214-6EF1-D643-83F6-D68EDAD9618A}" dt="2023-12-06T21:40:43.941" v="7651"/>
                <pc2:cmRplyMkLst xmlns:pc2="http://schemas.microsoft.com/office/powerpoint/2019/9/main/command">
                  <pc:docMk/>
                  <pc:sldMk cId="18357399" sldId="2147375370"/>
                  <pc2:cmMk id="{3D1A67D2-5E1F-4BD5-8B52-B05B3175F9A8}"/>
                  <pc2:cmRplyMk id="{592CD530-79B9-B04D-ADAC-624AA9635241}"/>
                </pc2:cmRplyMkLst>
              </pc226:cmRplyChg>
            </pc226:cmChg>
          </p:ext>
        </pc:extLst>
      </pc:sldChg>
      <pc:sldChg chg="addSp delSp modSp new mod ord delCm modCm">
        <pc:chgData name="Spencer Friedman" userId="1b876beb-1799-4759-a147-a0ca5369287b" providerId="ADAL" clId="{92E75214-6EF1-D643-83F6-D68EDAD9618A}" dt="2023-12-07T19:28:38.830" v="11487"/>
        <pc:sldMkLst>
          <pc:docMk/>
          <pc:sldMk cId="1029683006" sldId="2147375378"/>
        </pc:sldMkLst>
        <pc:spChg chg="mod">
          <ac:chgData name="Spencer Friedman" userId="1b876beb-1799-4759-a147-a0ca5369287b" providerId="ADAL" clId="{92E75214-6EF1-D643-83F6-D68EDAD9618A}" dt="2023-12-07T14:08:59.964" v="9670" actId="313"/>
          <ac:spMkLst>
            <pc:docMk/>
            <pc:sldMk cId="1029683006" sldId="2147375378"/>
            <ac:spMk id="2" creationId="{092D48CA-8430-D542-CED8-20853A32BDD6}"/>
          </ac:spMkLst>
        </pc:spChg>
        <pc:spChg chg="add mod">
          <ac:chgData name="Spencer Friedman" userId="1b876beb-1799-4759-a147-a0ca5369287b" providerId="ADAL" clId="{92E75214-6EF1-D643-83F6-D68EDAD9618A}" dt="2023-12-07T18:58:17.609" v="11269" actId="14100"/>
          <ac:spMkLst>
            <pc:docMk/>
            <pc:sldMk cId="1029683006" sldId="2147375378"/>
            <ac:spMk id="4" creationId="{98BC6156-B969-F426-B95C-BCE472C85798}"/>
          </ac:spMkLst>
        </pc:spChg>
        <pc:spChg chg="add mod">
          <ac:chgData name="Spencer Friedman" userId="1b876beb-1799-4759-a147-a0ca5369287b" providerId="ADAL" clId="{92E75214-6EF1-D643-83F6-D68EDAD9618A}" dt="2023-12-07T15:02:16.605" v="10432" actId="2711"/>
          <ac:spMkLst>
            <pc:docMk/>
            <pc:sldMk cId="1029683006" sldId="2147375378"/>
            <ac:spMk id="5" creationId="{80E748AE-EC81-BEE6-B724-056F9603A2A7}"/>
          </ac:spMkLst>
        </pc:spChg>
        <pc:spChg chg="add mod">
          <ac:chgData name="Spencer Friedman" userId="1b876beb-1799-4759-a147-a0ca5369287b" providerId="ADAL" clId="{92E75214-6EF1-D643-83F6-D68EDAD9618A}" dt="2023-12-07T15:02:16.605" v="10432" actId="2711"/>
          <ac:spMkLst>
            <pc:docMk/>
            <pc:sldMk cId="1029683006" sldId="2147375378"/>
            <ac:spMk id="6" creationId="{C0DD9856-9FEF-8399-72B0-3ED77A19C6D9}"/>
          </ac:spMkLst>
        </pc:spChg>
        <pc:spChg chg="add mod">
          <ac:chgData name="Spencer Friedman" userId="1b876beb-1799-4759-a147-a0ca5369287b" providerId="ADAL" clId="{92E75214-6EF1-D643-83F6-D68EDAD9618A}" dt="2023-12-02T22:27:45.736" v="3419" actId="20577"/>
          <ac:spMkLst>
            <pc:docMk/>
            <pc:sldMk cId="1029683006" sldId="2147375378"/>
            <ac:spMk id="7" creationId="{B2F00D32-12F3-3115-6593-B61BBAE71539}"/>
          </ac:spMkLst>
        </pc:spChg>
        <pc:spChg chg="add mod">
          <ac:chgData name="Spencer Friedman" userId="1b876beb-1799-4759-a147-a0ca5369287b" providerId="ADAL" clId="{92E75214-6EF1-D643-83F6-D68EDAD9618A}" dt="2023-12-07T18:49:17.622" v="11258" actId="1076"/>
          <ac:spMkLst>
            <pc:docMk/>
            <pc:sldMk cId="1029683006" sldId="2147375378"/>
            <ac:spMk id="8" creationId="{8150CC16-1BEE-0011-B8E2-69A10CD2AA88}"/>
          </ac:spMkLst>
        </pc:spChg>
        <pc:spChg chg="add mod">
          <ac:chgData name="Spencer Friedman" userId="1b876beb-1799-4759-a147-a0ca5369287b" providerId="ADAL" clId="{92E75214-6EF1-D643-83F6-D68EDAD9618A}" dt="2023-12-05T22:17:57.923" v="4763" actId="164"/>
          <ac:spMkLst>
            <pc:docMk/>
            <pc:sldMk cId="1029683006" sldId="2147375378"/>
            <ac:spMk id="9" creationId="{61E748FD-84FB-40BE-D970-C3F147114D20}"/>
          </ac:spMkLst>
        </pc:spChg>
        <pc:spChg chg="add mod">
          <ac:chgData name="Spencer Friedman" userId="1b876beb-1799-4759-a147-a0ca5369287b" providerId="ADAL" clId="{92E75214-6EF1-D643-83F6-D68EDAD9618A}" dt="2023-12-05T22:18:01.971" v="4764" actId="164"/>
          <ac:spMkLst>
            <pc:docMk/>
            <pc:sldMk cId="1029683006" sldId="2147375378"/>
            <ac:spMk id="10" creationId="{F82A64DF-03B5-A7FB-7FE2-3172F20148F5}"/>
          </ac:spMkLst>
        </pc:spChg>
        <pc:spChg chg="add del mod">
          <ac:chgData name="Spencer Friedman" userId="1b876beb-1799-4759-a147-a0ca5369287b" providerId="ADAL" clId="{92E75214-6EF1-D643-83F6-D68EDAD9618A}" dt="2023-12-02T16:21:03.396" v="2431"/>
          <ac:spMkLst>
            <pc:docMk/>
            <pc:sldMk cId="1029683006" sldId="2147375378"/>
            <ac:spMk id="11" creationId="{5FE177A0-5DCD-FF94-C5DB-7F358AC82516}"/>
          </ac:spMkLst>
        </pc:spChg>
        <pc:spChg chg="add del mod">
          <ac:chgData name="Spencer Friedman" userId="1b876beb-1799-4759-a147-a0ca5369287b" providerId="ADAL" clId="{92E75214-6EF1-D643-83F6-D68EDAD9618A}" dt="2023-12-02T16:21:08.168" v="2436"/>
          <ac:spMkLst>
            <pc:docMk/>
            <pc:sldMk cId="1029683006" sldId="2147375378"/>
            <ac:spMk id="12" creationId="{5D05FA5C-0E92-B405-FFF2-AA4AA5682F8B}"/>
          </ac:spMkLst>
        </pc:spChg>
        <pc:spChg chg="add del mod">
          <ac:chgData name="Spencer Friedman" userId="1b876beb-1799-4759-a147-a0ca5369287b" providerId="ADAL" clId="{92E75214-6EF1-D643-83F6-D68EDAD9618A}" dt="2023-12-02T16:21:07.477" v="2434" actId="478"/>
          <ac:spMkLst>
            <pc:docMk/>
            <pc:sldMk cId="1029683006" sldId="2147375378"/>
            <ac:spMk id="13" creationId="{95BA5430-93C6-983C-67C8-34DE1EF16EB7}"/>
          </ac:spMkLst>
        </pc:spChg>
        <pc:spChg chg="add del mod">
          <ac:chgData name="Spencer Friedman" userId="1b876beb-1799-4759-a147-a0ca5369287b" providerId="ADAL" clId="{92E75214-6EF1-D643-83F6-D68EDAD9618A}" dt="2023-12-02T16:21:18.826" v="2439"/>
          <ac:spMkLst>
            <pc:docMk/>
            <pc:sldMk cId="1029683006" sldId="2147375378"/>
            <ac:spMk id="14" creationId="{930797CD-1A74-DE2B-195F-39EE7D807B61}"/>
          </ac:spMkLst>
        </pc:spChg>
        <pc:spChg chg="add del mod">
          <ac:chgData name="Spencer Friedman" userId="1b876beb-1799-4759-a147-a0ca5369287b" providerId="ADAL" clId="{92E75214-6EF1-D643-83F6-D68EDAD9618A}" dt="2023-12-02T16:21:30.242" v="2441" actId="478"/>
          <ac:spMkLst>
            <pc:docMk/>
            <pc:sldMk cId="1029683006" sldId="2147375378"/>
            <ac:spMk id="15" creationId="{ACCD9DD8-ED48-4D78-D2D9-B3C2F379F1D5}"/>
          </ac:spMkLst>
        </pc:spChg>
        <pc:spChg chg="add del mod">
          <ac:chgData name="Spencer Friedman" userId="1b876beb-1799-4759-a147-a0ca5369287b" providerId="ADAL" clId="{92E75214-6EF1-D643-83F6-D68EDAD9618A}" dt="2023-12-02T16:21:40.510" v="2443" actId="478"/>
          <ac:spMkLst>
            <pc:docMk/>
            <pc:sldMk cId="1029683006" sldId="2147375378"/>
            <ac:spMk id="16" creationId="{09BADD3D-3839-2E4F-5316-8180F3A94711}"/>
          </ac:spMkLst>
        </pc:spChg>
        <pc:spChg chg="add mod">
          <ac:chgData name="Spencer Friedman" userId="1b876beb-1799-4759-a147-a0ca5369287b" providerId="ADAL" clId="{92E75214-6EF1-D643-83F6-D68EDAD9618A}" dt="2023-12-07T18:49:55.714" v="11264" actId="207"/>
          <ac:spMkLst>
            <pc:docMk/>
            <pc:sldMk cId="1029683006" sldId="2147375378"/>
            <ac:spMk id="17" creationId="{4E2153ED-2FC5-329A-B49D-31B11BCB35C7}"/>
          </ac:spMkLst>
        </pc:spChg>
        <pc:spChg chg="add mod">
          <ac:chgData name="Spencer Friedman" userId="1b876beb-1799-4759-a147-a0ca5369287b" providerId="ADAL" clId="{92E75214-6EF1-D643-83F6-D68EDAD9618A}" dt="2023-12-07T18:49:55.714" v="11264" actId="207"/>
          <ac:spMkLst>
            <pc:docMk/>
            <pc:sldMk cId="1029683006" sldId="2147375378"/>
            <ac:spMk id="18" creationId="{CC2440FB-60FB-106F-203E-435391685765}"/>
          </ac:spMkLst>
        </pc:spChg>
        <pc:spChg chg="add del">
          <ac:chgData name="Spencer Friedman" userId="1b876beb-1799-4759-a147-a0ca5369287b" providerId="ADAL" clId="{92E75214-6EF1-D643-83F6-D68EDAD9618A}" dt="2023-12-02T16:46:30.415" v="2690" actId="22"/>
          <ac:spMkLst>
            <pc:docMk/>
            <pc:sldMk cId="1029683006" sldId="2147375378"/>
            <ac:spMk id="20" creationId="{6CE946CB-5FE0-0667-7C5D-02D5E4C76BB2}"/>
          </ac:spMkLst>
        </pc:spChg>
        <pc:spChg chg="add mod">
          <ac:chgData name="Spencer Friedman" userId="1b876beb-1799-4759-a147-a0ca5369287b" providerId="ADAL" clId="{92E75214-6EF1-D643-83F6-D68EDAD9618A}" dt="2023-12-07T18:58:54.407" v="11273" actId="164"/>
          <ac:spMkLst>
            <pc:docMk/>
            <pc:sldMk cId="1029683006" sldId="2147375378"/>
            <ac:spMk id="25" creationId="{D9CE450F-8895-033E-67F6-82BBB45EDA0B}"/>
          </ac:spMkLst>
        </pc:spChg>
        <pc:spChg chg="add del mod">
          <ac:chgData name="Spencer Friedman" userId="1b876beb-1799-4759-a147-a0ca5369287b" providerId="ADAL" clId="{92E75214-6EF1-D643-83F6-D68EDAD9618A}" dt="2023-12-02T22:21:04.897" v="3392"/>
          <ac:spMkLst>
            <pc:docMk/>
            <pc:sldMk cId="1029683006" sldId="2147375378"/>
            <ac:spMk id="26" creationId="{A4544F0E-26FB-3546-45DB-E495C8F47884}"/>
          </ac:spMkLst>
        </pc:spChg>
        <pc:spChg chg="add mod">
          <ac:chgData name="Spencer Friedman" userId="1b876beb-1799-4759-a147-a0ca5369287b" providerId="ADAL" clId="{92E75214-6EF1-D643-83F6-D68EDAD9618A}" dt="2023-12-07T15:03:46.523" v="10448" actId="115"/>
          <ac:spMkLst>
            <pc:docMk/>
            <pc:sldMk cId="1029683006" sldId="2147375378"/>
            <ac:spMk id="27" creationId="{1F19F3FA-F864-91EC-E9FD-AF10BF027C49}"/>
          </ac:spMkLst>
        </pc:spChg>
        <pc:spChg chg="add mod">
          <ac:chgData name="Spencer Friedman" userId="1b876beb-1799-4759-a147-a0ca5369287b" providerId="ADAL" clId="{92E75214-6EF1-D643-83F6-D68EDAD9618A}" dt="2023-12-07T15:03:48.998" v="10450" actId="115"/>
          <ac:spMkLst>
            <pc:docMk/>
            <pc:sldMk cId="1029683006" sldId="2147375378"/>
            <ac:spMk id="28" creationId="{36389311-A2C8-E6CF-EBAF-20B2400DE339}"/>
          </ac:spMkLst>
        </pc:spChg>
        <pc:spChg chg="add mod">
          <ac:chgData name="Spencer Friedman" userId="1b876beb-1799-4759-a147-a0ca5369287b" providerId="ADAL" clId="{92E75214-6EF1-D643-83F6-D68EDAD9618A}" dt="2023-12-07T15:03:51.063" v="10452" actId="115"/>
          <ac:spMkLst>
            <pc:docMk/>
            <pc:sldMk cId="1029683006" sldId="2147375378"/>
            <ac:spMk id="29" creationId="{A57137D6-5D67-D259-3852-B663B3B1D773}"/>
          </ac:spMkLst>
        </pc:spChg>
        <pc:spChg chg="add mod">
          <ac:chgData name="Spencer Friedman" userId="1b876beb-1799-4759-a147-a0ca5369287b" providerId="ADAL" clId="{92E75214-6EF1-D643-83F6-D68EDAD9618A}" dt="2023-12-07T18:58:54.407" v="11273" actId="164"/>
          <ac:spMkLst>
            <pc:docMk/>
            <pc:sldMk cId="1029683006" sldId="2147375378"/>
            <ac:spMk id="30" creationId="{67BD81D3-06E3-02A9-111A-6504572FE880}"/>
          </ac:spMkLst>
        </pc:spChg>
        <pc:spChg chg="mod">
          <ac:chgData name="Spencer Friedman" userId="1b876beb-1799-4759-a147-a0ca5369287b" providerId="ADAL" clId="{92E75214-6EF1-D643-83F6-D68EDAD9618A}" dt="2023-12-04T14:05:13.415" v="3579" actId="165"/>
          <ac:spMkLst>
            <pc:docMk/>
            <pc:sldMk cId="1029683006" sldId="2147375378"/>
            <ac:spMk id="34" creationId="{D7A0447B-F2F4-C096-9D8F-0EA74AB9403C}"/>
          </ac:spMkLst>
        </pc:spChg>
        <pc:spChg chg="mod">
          <ac:chgData name="Spencer Friedman" userId="1b876beb-1799-4759-a147-a0ca5369287b" providerId="ADAL" clId="{92E75214-6EF1-D643-83F6-D68EDAD9618A}" dt="2023-12-04T14:05:13.415" v="3579" actId="165"/>
          <ac:spMkLst>
            <pc:docMk/>
            <pc:sldMk cId="1029683006" sldId="2147375378"/>
            <ac:spMk id="35" creationId="{9AB9FCEE-943B-0B69-9866-F689C29A0CC7}"/>
          </ac:spMkLst>
        </pc:spChg>
        <pc:spChg chg="add del mod">
          <ac:chgData name="Spencer Friedman" userId="1b876beb-1799-4759-a147-a0ca5369287b" providerId="ADAL" clId="{92E75214-6EF1-D643-83F6-D68EDAD9618A}" dt="2023-12-06T13:48:35.890" v="4837" actId="478"/>
          <ac:spMkLst>
            <pc:docMk/>
            <pc:sldMk cId="1029683006" sldId="2147375378"/>
            <ac:spMk id="38" creationId="{30643F1F-35ED-1A0C-485A-E5C30CEE481F}"/>
          </ac:spMkLst>
        </pc:spChg>
        <pc:spChg chg="add mod">
          <ac:chgData name="Spencer Friedman" userId="1b876beb-1799-4759-a147-a0ca5369287b" providerId="ADAL" clId="{92E75214-6EF1-D643-83F6-D68EDAD9618A}" dt="2023-12-07T18:49:55.714" v="11264" actId="207"/>
          <ac:spMkLst>
            <pc:docMk/>
            <pc:sldMk cId="1029683006" sldId="2147375378"/>
            <ac:spMk id="41" creationId="{99BE4C1D-7863-E6A7-1225-47A1C9E82248}"/>
          </ac:spMkLst>
        </pc:spChg>
        <pc:spChg chg="mod topLvl">
          <ac:chgData name="Spencer Friedman" userId="1b876beb-1799-4759-a147-a0ca5369287b" providerId="ADAL" clId="{92E75214-6EF1-D643-83F6-D68EDAD9618A}" dt="2023-12-06T14:30:20.135" v="4992" actId="164"/>
          <ac:spMkLst>
            <pc:docMk/>
            <pc:sldMk cId="1029683006" sldId="2147375378"/>
            <ac:spMk id="43" creationId="{66EBFB69-819E-829C-D72F-0CF92A3F1E07}"/>
          </ac:spMkLst>
        </pc:spChg>
        <pc:grpChg chg="add mod">
          <ac:chgData name="Spencer Friedman" userId="1b876beb-1799-4759-a147-a0ca5369287b" providerId="ADAL" clId="{92E75214-6EF1-D643-83F6-D68EDAD9618A}" dt="2023-12-07T18:58:58.858" v="11274" actId="12789"/>
          <ac:grpSpMkLst>
            <pc:docMk/>
            <pc:sldMk cId="1029683006" sldId="2147375378"/>
            <ac:grpSpMk id="11" creationId="{BD1C50A2-2374-A2CE-B74D-AD9B24D2733B}"/>
          </ac:grpSpMkLst>
        </pc:grpChg>
        <pc:grpChg chg="add del mod">
          <ac:chgData name="Spencer Friedman" userId="1b876beb-1799-4759-a147-a0ca5369287b" providerId="ADAL" clId="{92E75214-6EF1-D643-83F6-D68EDAD9618A}" dt="2023-12-04T14:05:13.415" v="3579" actId="165"/>
          <ac:grpSpMkLst>
            <pc:docMk/>
            <pc:sldMk cId="1029683006" sldId="2147375378"/>
            <ac:grpSpMk id="31" creationId="{DCF64D74-E05A-AEF3-F887-3BF75FE051F0}"/>
          </ac:grpSpMkLst>
        </pc:grpChg>
        <pc:grpChg chg="mod topLvl">
          <ac:chgData name="Spencer Friedman" userId="1b876beb-1799-4759-a147-a0ca5369287b" providerId="ADAL" clId="{92E75214-6EF1-D643-83F6-D68EDAD9618A}" dt="2023-12-04T14:05:51.485" v="3584" actId="164"/>
          <ac:grpSpMkLst>
            <pc:docMk/>
            <pc:sldMk cId="1029683006" sldId="2147375378"/>
            <ac:grpSpMk id="33" creationId="{8FA74B6E-1848-2A05-8B74-C4459F775127}"/>
          </ac:grpSpMkLst>
        </pc:grpChg>
        <pc:grpChg chg="add mod">
          <ac:chgData name="Spencer Friedman" userId="1b876beb-1799-4759-a147-a0ca5369287b" providerId="ADAL" clId="{92E75214-6EF1-D643-83F6-D68EDAD9618A}" dt="2023-12-07T18:59:14.090" v="11275" actId="1076"/>
          <ac:grpSpMkLst>
            <pc:docMk/>
            <pc:sldMk cId="1029683006" sldId="2147375378"/>
            <ac:grpSpMk id="37" creationId="{83ACBC00-1352-71A2-F692-593364497959}"/>
          </ac:grpSpMkLst>
        </pc:grpChg>
        <pc:grpChg chg="add mod">
          <ac:chgData name="Spencer Friedman" userId="1b876beb-1799-4759-a147-a0ca5369287b" providerId="ADAL" clId="{92E75214-6EF1-D643-83F6-D68EDAD9618A}" dt="2023-12-07T18:12:41.284" v="10476" actId="1036"/>
          <ac:grpSpMkLst>
            <pc:docMk/>
            <pc:sldMk cId="1029683006" sldId="2147375378"/>
            <ac:grpSpMk id="39" creationId="{B8E6C807-E1C1-12AD-36AA-1D540E149E19}"/>
          </ac:grpSpMkLst>
        </pc:grpChg>
        <pc:grpChg chg="add mod">
          <ac:chgData name="Spencer Friedman" userId="1b876beb-1799-4759-a147-a0ca5369287b" providerId="ADAL" clId="{92E75214-6EF1-D643-83F6-D68EDAD9618A}" dt="2023-12-05T22:18:21.840" v="4802" actId="1036"/>
          <ac:grpSpMkLst>
            <pc:docMk/>
            <pc:sldMk cId="1029683006" sldId="2147375378"/>
            <ac:grpSpMk id="40" creationId="{5C83A0B3-8B40-AE97-27D4-B471A5607B54}"/>
          </ac:grpSpMkLst>
        </pc:grpChg>
        <pc:grpChg chg="add del mod">
          <ac:chgData name="Spencer Friedman" userId="1b876beb-1799-4759-a147-a0ca5369287b" providerId="ADAL" clId="{92E75214-6EF1-D643-83F6-D68EDAD9618A}" dt="2023-12-06T13:52:15.135" v="4848" actId="165"/>
          <ac:grpSpMkLst>
            <pc:docMk/>
            <pc:sldMk cId="1029683006" sldId="2147375378"/>
            <ac:grpSpMk id="42" creationId="{C638A027-D015-D5E7-AA30-6DC41AA339AE}"/>
          </ac:grpSpMkLst>
        </pc:grpChg>
        <pc:grpChg chg="add mod">
          <ac:chgData name="Spencer Friedman" userId="1b876beb-1799-4759-a147-a0ca5369287b" providerId="ADAL" clId="{92E75214-6EF1-D643-83F6-D68EDAD9618A}" dt="2023-12-07T18:12:40.314" v="10474" actId="1035"/>
          <ac:grpSpMkLst>
            <pc:docMk/>
            <pc:sldMk cId="1029683006" sldId="2147375378"/>
            <ac:grpSpMk id="46" creationId="{737150D3-6B62-2006-6B96-A51BB82732C6}"/>
          </ac:grpSpMkLst>
        </pc:grpChg>
        <pc:picChg chg="add mod">
          <ac:chgData name="Spencer Friedman" userId="1b876beb-1799-4759-a147-a0ca5369287b" providerId="ADAL" clId="{92E75214-6EF1-D643-83F6-D68EDAD9618A}" dt="2023-12-05T22:17:57.923" v="4763" actId="164"/>
          <ac:picMkLst>
            <pc:docMk/>
            <pc:sldMk cId="1029683006" sldId="2147375378"/>
            <ac:picMk id="21" creationId="{5A43BEF3-B1A3-3E23-3E01-C37451096027}"/>
          </ac:picMkLst>
        </pc:picChg>
        <pc:picChg chg="add del mod">
          <ac:chgData name="Spencer Friedman" userId="1b876beb-1799-4759-a147-a0ca5369287b" providerId="ADAL" clId="{92E75214-6EF1-D643-83F6-D68EDAD9618A}" dt="2023-12-02T16:48:30.891" v="2704" actId="478"/>
          <ac:picMkLst>
            <pc:docMk/>
            <pc:sldMk cId="1029683006" sldId="2147375378"/>
            <ac:picMk id="22" creationId="{BF5ECE41-3E5D-2C53-3400-C0451A7F95AE}"/>
          </ac:picMkLst>
        </pc:picChg>
        <pc:picChg chg="add del mod">
          <ac:chgData name="Spencer Friedman" userId="1b876beb-1799-4759-a147-a0ca5369287b" providerId="ADAL" clId="{92E75214-6EF1-D643-83F6-D68EDAD9618A}" dt="2023-12-02T19:09:37.067" v="2781" actId="478"/>
          <ac:picMkLst>
            <pc:docMk/>
            <pc:sldMk cId="1029683006" sldId="2147375378"/>
            <ac:picMk id="23" creationId="{49EB33BE-AB7E-946F-7C64-62DCB8FD7C8D}"/>
          </ac:picMkLst>
        </pc:picChg>
        <pc:picChg chg="add mod">
          <ac:chgData name="Spencer Friedman" userId="1b876beb-1799-4759-a147-a0ca5369287b" providerId="ADAL" clId="{92E75214-6EF1-D643-83F6-D68EDAD9618A}" dt="2023-12-05T22:18:01.971" v="4764" actId="164"/>
          <ac:picMkLst>
            <pc:docMk/>
            <pc:sldMk cId="1029683006" sldId="2147375378"/>
            <ac:picMk id="24" creationId="{7DDBD417-E84C-CD8A-60E1-4A311D3985AA}"/>
          </ac:picMkLst>
        </pc:picChg>
        <pc:picChg chg="del mod topLvl">
          <ac:chgData name="Spencer Friedman" userId="1b876beb-1799-4759-a147-a0ca5369287b" providerId="ADAL" clId="{92E75214-6EF1-D643-83F6-D68EDAD9618A}" dt="2023-12-06T13:52:17.153" v="4849" actId="478"/>
          <ac:picMkLst>
            <pc:docMk/>
            <pc:sldMk cId="1029683006" sldId="2147375378"/>
            <ac:picMk id="44" creationId="{FCF04F86-0BB6-7C63-3EF3-F337314F88CB}"/>
          </ac:picMkLst>
        </pc:picChg>
        <pc:picChg chg="add mod">
          <ac:chgData name="Spencer Friedman" userId="1b876beb-1799-4759-a147-a0ca5369287b" providerId="ADAL" clId="{92E75214-6EF1-D643-83F6-D68EDAD9618A}" dt="2023-12-06T14:30:20.135" v="4992" actId="164"/>
          <ac:picMkLst>
            <pc:docMk/>
            <pc:sldMk cId="1029683006" sldId="2147375378"/>
            <ac:picMk id="45" creationId="{8674BBA6-0CD4-D3E8-CFE1-B75687B7EFFC}"/>
          </ac:picMkLst>
        </pc:picChg>
        <pc:cxnChg chg="mod topLvl">
          <ac:chgData name="Spencer Friedman" userId="1b876beb-1799-4759-a147-a0ca5369287b" providerId="ADAL" clId="{92E75214-6EF1-D643-83F6-D68EDAD9618A}" dt="2023-12-04T14:05:51.485" v="3584" actId="164"/>
          <ac:cxnSpMkLst>
            <pc:docMk/>
            <pc:sldMk cId="1029683006" sldId="2147375378"/>
            <ac:cxnSpMk id="32" creationId="{50CE6A8E-D289-F698-908E-71BB896F1966}"/>
          </ac:cxnSpMkLst>
        </pc:cxnChg>
        <pc:extLst>
          <p:ext xmlns:p="http://schemas.openxmlformats.org/presentationml/2006/main" uri="{D6D511B9-2390-475A-947B-AFAB55BFBCF1}">
            <pc226:cmChg xmlns:pc226="http://schemas.microsoft.com/office/powerpoint/2022/06/main/command" chg="del">
              <pc226:chgData name="Spencer Friedman" userId="1b876beb-1799-4759-a147-a0ca5369287b" providerId="ADAL" clId="{92E75214-6EF1-D643-83F6-D68EDAD9618A}" dt="2023-12-07T19:28:38.830" v="11487"/>
              <pc2:cmMkLst xmlns:pc2="http://schemas.microsoft.com/office/powerpoint/2019/9/main/command">
                <pc:docMk/>
                <pc:sldMk cId="1029683006" sldId="2147375378"/>
                <pc2:cmMk id="{AAA860A2-B2D7-4CD5-800C-45D4B77A119F}"/>
              </pc2:cmMkLst>
            </pc226:cmChg>
            <pc226:cmChg xmlns:pc226="http://schemas.microsoft.com/office/powerpoint/2022/06/main/command" chg="del mod modRxn">
              <pc226:chgData name="Spencer Friedman" userId="1b876beb-1799-4759-a147-a0ca5369287b" providerId="ADAL" clId="{92E75214-6EF1-D643-83F6-D68EDAD9618A}" dt="2023-12-07T19:28:31.841" v="11485"/>
              <pc2:cmMkLst xmlns:pc2="http://schemas.microsoft.com/office/powerpoint/2019/9/main/command">
                <pc:docMk/>
                <pc:sldMk cId="1029683006" sldId="2147375378"/>
                <pc2:cmMk id="{A10B1AAC-D79E-C749-A5F6-A025B83F7814}"/>
              </pc2:cmMkLst>
            </pc226:cmChg>
            <pc226:cmChg xmlns:pc226="http://schemas.microsoft.com/office/powerpoint/2022/06/main/command" chg="del">
              <pc226:chgData name="Spencer Friedman" userId="1b876beb-1799-4759-a147-a0ca5369287b" providerId="ADAL" clId="{92E75214-6EF1-D643-83F6-D68EDAD9618A}" dt="2023-12-07T19:28:28.922" v="11484"/>
              <pc2:cmMkLst xmlns:pc2="http://schemas.microsoft.com/office/powerpoint/2019/9/main/command">
                <pc:docMk/>
                <pc:sldMk cId="1029683006" sldId="2147375378"/>
                <pc2:cmMk id="{96E752CD-2B5A-314F-9F77-F40E31C4A5FC}"/>
              </pc2:cmMkLst>
            </pc226:cmChg>
            <pc226:cmChg xmlns:pc226="http://schemas.microsoft.com/office/powerpoint/2022/06/main/command" chg="del mod modRxn">
              <pc226:chgData name="Spencer Friedman" userId="1b876beb-1799-4759-a147-a0ca5369287b" providerId="ADAL" clId="{92E75214-6EF1-D643-83F6-D68EDAD9618A}" dt="2023-12-07T19:28:33.985" v="11486"/>
              <pc2:cmMkLst xmlns:pc2="http://schemas.microsoft.com/office/powerpoint/2019/9/main/command">
                <pc:docMk/>
                <pc:sldMk cId="1029683006" sldId="2147375378"/>
                <pc2:cmMk id="{DCD4CADD-AFA5-3C43-BB3C-A962D1B90D64}"/>
              </pc2:cmMkLst>
            </pc226:cmChg>
          </p:ext>
        </pc:extLst>
      </pc:sldChg>
      <pc:sldChg chg="addSp delSp modSp mod addCm modCm">
        <pc:chgData name="Spencer Friedman" userId="1b876beb-1799-4759-a147-a0ca5369287b" providerId="ADAL" clId="{92E75214-6EF1-D643-83F6-D68EDAD9618A}" dt="2023-12-07T03:30:40.444" v="8486" actId="12788"/>
        <pc:sldMkLst>
          <pc:docMk/>
          <pc:sldMk cId="2774759440" sldId="2147472768"/>
        </pc:sldMkLst>
        <pc:spChg chg="mod topLvl">
          <ac:chgData name="Spencer Friedman" userId="1b876beb-1799-4759-a147-a0ca5369287b" providerId="ADAL" clId="{92E75214-6EF1-D643-83F6-D68EDAD9618A}" dt="2023-12-07T03:22:16.669" v="8338" actId="2711"/>
          <ac:spMkLst>
            <pc:docMk/>
            <pc:sldMk cId="2774759440" sldId="2147472768"/>
            <ac:spMk id="5" creationId="{BD580AD4-B6DC-7435-4CEB-944B2FC3604E}"/>
          </ac:spMkLst>
        </pc:spChg>
        <pc:spChg chg="mod topLvl">
          <ac:chgData name="Spencer Friedman" userId="1b876beb-1799-4759-a147-a0ca5369287b" providerId="ADAL" clId="{92E75214-6EF1-D643-83F6-D68EDAD9618A}" dt="2023-12-07T03:22:16.669" v="8338" actId="2711"/>
          <ac:spMkLst>
            <pc:docMk/>
            <pc:sldMk cId="2774759440" sldId="2147472768"/>
            <ac:spMk id="6" creationId="{4D9E5724-48B3-6B45-8A16-A06DBAB47ECD}"/>
          </ac:spMkLst>
        </pc:spChg>
        <pc:spChg chg="mod topLvl">
          <ac:chgData name="Spencer Friedman" userId="1b876beb-1799-4759-a147-a0ca5369287b" providerId="ADAL" clId="{92E75214-6EF1-D643-83F6-D68EDAD9618A}" dt="2023-12-07T03:22:16.669" v="8338" actId="2711"/>
          <ac:spMkLst>
            <pc:docMk/>
            <pc:sldMk cId="2774759440" sldId="2147472768"/>
            <ac:spMk id="7" creationId="{A13F1F72-C789-492E-9B2C-2B60399AD861}"/>
          </ac:spMkLst>
        </pc:spChg>
        <pc:spChg chg="mod topLvl">
          <ac:chgData name="Spencer Friedman" userId="1b876beb-1799-4759-a147-a0ca5369287b" providerId="ADAL" clId="{92E75214-6EF1-D643-83F6-D68EDAD9618A}" dt="2023-12-07T03:22:16.669" v="8338" actId="2711"/>
          <ac:spMkLst>
            <pc:docMk/>
            <pc:sldMk cId="2774759440" sldId="2147472768"/>
            <ac:spMk id="8" creationId="{824A49C6-18E6-CDE5-54EF-B3096B36112B}"/>
          </ac:spMkLst>
        </pc:spChg>
        <pc:spChg chg="mod">
          <ac:chgData name="Spencer Friedman" userId="1b876beb-1799-4759-a147-a0ca5369287b" providerId="ADAL" clId="{92E75214-6EF1-D643-83F6-D68EDAD9618A}" dt="2023-12-07T03:22:16.669" v="8338" actId="2711"/>
          <ac:spMkLst>
            <pc:docMk/>
            <pc:sldMk cId="2774759440" sldId="2147472768"/>
            <ac:spMk id="13" creationId="{1850E38C-1CDB-98F3-7AD1-8CEC224BBC83}"/>
          </ac:spMkLst>
        </pc:spChg>
        <pc:spChg chg="mod topLvl">
          <ac:chgData name="Spencer Friedman" userId="1b876beb-1799-4759-a147-a0ca5369287b" providerId="ADAL" clId="{92E75214-6EF1-D643-83F6-D68EDAD9618A}" dt="2023-12-07T03:30:40.444" v="8486" actId="12788"/>
          <ac:spMkLst>
            <pc:docMk/>
            <pc:sldMk cId="2774759440" sldId="2147472768"/>
            <ac:spMk id="16" creationId="{710FBCF9-8FBA-D068-A23C-358C0680D09C}"/>
          </ac:spMkLst>
        </pc:spChg>
        <pc:spChg chg="mod topLvl">
          <ac:chgData name="Spencer Friedman" userId="1b876beb-1799-4759-a147-a0ca5369287b" providerId="ADAL" clId="{92E75214-6EF1-D643-83F6-D68EDAD9618A}" dt="2023-12-07T03:30:40.444" v="8486" actId="12788"/>
          <ac:spMkLst>
            <pc:docMk/>
            <pc:sldMk cId="2774759440" sldId="2147472768"/>
            <ac:spMk id="18" creationId="{92234518-A0F4-806B-FDDF-48EF365EEE37}"/>
          </ac:spMkLst>
        </pc:spChg>
        <pc:spChg chg="mod topLvl">
          <ac:chgData name="Spencer Friedman" userId="1b876beb-1799-4759-a147-a0ca5369287b" providerId="ADAL" clId="{92E75214-6EF1-D643-83F6-D68EDAD9618A}" dt="2023-12-07T03:30:24.644" v="8484" actId="12788"/>
          <ac:spMkLst>
            <pc:docMk/>
            <pc:sldMk cId="2774759440" sldId="2147472768"/>
            <ac:spMk id="19" creationId="{1EE7CBFA-A020-F470-2A26-6EFA74CDD4CD}"/>
          </ac:spMkLst>
        </pc:spChg>
        <pc:spChg chg="mod topLvl">
          <ac:chgData name="Spencer Friedman" userId="1b876beb-1799-4759-a147-a0ca5369287b" providerId="ADAL" clId="{92E75214-6EF1-D643-83F6-D68EDAD9618A}" dt="2023-12-07T03:29:50.302" v="8476" actId="165"/>
          <ac:spMkLst>
            <pc:docMk/>
            <pc:sldMk cId="2774759440" sldId="2147472768"/>
            <ac:spMk id="20" creationId="{12A1B32F-BA2E-ED5F-1119-DAF60C46BDFB}"/>
          </ac:spMkLst>
        </pc:spChg>
        <pc:spChg chg="mod topLvl">
          <ac:chgData name="Spencer Friedman" userId="1b876beb-1799-4759-a147-a0ca5369287b" providerId="ADAL" clId="{92E75214-6EF1-D643-83F6-D68EDAD9618A}" dt="2023-12-07T03:30:24.644" v="8484" actId="12788"/>
          <ac:spMkLst>
            <pc:docMk/>
            <pc:sldMk cId="2774759440" sldId="2147472768"/>
            <ac:spMk id="22" creationId="{B051730D-286F-95CE-087D-113ABE9DC828}"/>
          </ac:spMkLst>
        </pc:spChg>
        <pc:spChg chg="mod topLvl">
          <ac:chgData name="Spencer Friedman" userId="1b876beb-1799-4759-a147-a0ca5369287b" providerId="ADAL" clId="{92E75214-6EF1-D643-83F6-D68EDAD9618A}" dt="2023-12-07T03:30:16.011" v="8483" actId="164"/>
          <ac:spMkLst>
            <pc:docMk/>
            <pc:sldMk cId="2774759440" sldId="2147472768"/>
            <ac:spMk id="26" creationId="{2C63D97C-183E-522E-FBBA-3DC612ABCE6E}"/>
          </ac:spMkLst>
        </pc:spChg>
        <pc:spChg chg="mod topLvl">
          <ac:chgData name="Spencer Friedman" userId="1b876beb-1799-4759-a147-a0ca5369287b" providerId="ADAL" clId="{92E75214-6EF1-D643-83F6-D68EDAD9618A}" dt="2023-12-07T03:30:32.461" v="8485" actId="164"/>
          <ac:spMkLst>
            <pc:docMk/>
            <pc:sldMk cId="2774759440" sldId="2147472768"/>
            <ac:spMk id="28" creationId="{E2447764-F3AE-8583-1494-EFC6F82FAD07}"/>
          </ac:spMkLst>
        </pc:spChg>
        <pc:spChg chg="mod">
          <ac:chgData name="Spencer Friedman" userId="1b876beb-1799-4759-a147-a0ca5369287b" providerId="ADAL" clId="{92E75214-6EF1-D643-83F6-D68EDAD9618A}" dt="2023-12-07T03:22:16.669" v="8338" actId="2711"/>
          <ac:spMkLst>
            <pc:docMk/>
            <pc:sldMk cId="2774759440" sldId="2147472768"/>
            <ac:spMk id="38" creationId="{1F81B457-6429-C2B9-42D4-D9D02FFF1C11}"/>
          </ac:spMkLst>
        </pc:spChg>
        <pc:spChg chg="mod">
          <ac:chgData name="Spencer Friedman" userId="1b876beb-1799-4759-a147-a0ca5369287b" providerId="ADAL" clId="{92E75214-6EF1-D643-83F6-D68EDAD9618A}" dt="2023-12-07T03:22:16.669" v="8338" actId="2711"/>
          <ac:spMkLst>
            <pc:docMk/>
            <pc:sldMk cId="2774759440" sldId="2147472768"/>
            <ac:spMk id="39" creationId="{6ACEA4D3-7B3A-A234-8AB8-F6FC8047D5A9}"/>
          </ac:spMkLst>
        </pc:spChg>
        <pc:grpChg chg="del">
          <ac:chgData name="Spencer Friedman" userId="1b876beb-1799-4759-a147-a0ca5369287b" providerId="ADAL" clId="{92E75214-6EF1-D643-83F6-D68EDAD9618A}" dt="2023-12-06T21:16:51.115" v="7590" actId="165"/>
          <ac:grpSpMkLst>
            <pc:docMk/>
            <pc:sldMk cId="2774759440" sldId="2147472768"/>
            <ac:grpSpMk id="4" creationId="{A62D38C8-97B6-A2DA-95F2-4B6C8E9A09A8}"/>
          </ac:grpSpMkLst>
        </pc:grpChg>
        <pc:grpChg chg="mod topLvl">
          <ac:chgData name="Spencer Friedman" userId="1b876beb-1799-4759-a147-a0ca5369287b" providerId="ADAL" clId="{92E75214-6EF1-D643-83F6-D68EDAD9618A}" dt="2023-12-07T03:29:50.302" v="8476" actId="165"/>
          <ac:grpSpMkLst>
            <pc:docMk/>
            <pc:sldMk cId="2774759440" sldId="2147472768"/>
            <ac:grpSpMk id="14" creationId="{31EBD026-4CD1-C2E7-D741-AAF654520738}"/>
          </ac:grpSpMkLst>
        </pc:grpChg>
        <pc:grpChg chg="del">
          <ac:chgData name="Spencer Friedman" userId="1b876beb-1799-4759-a147-a0ca5369287b" providerId="ADAL" clId="{92E75214-6EF1-D643-83F6-D68EDAD9618A}" dt="2023-12-07T03:29:50.302" v="8476" actId="165"/>
          <ac:grpSpMkLst>
            <pc:docMk/>
            <pc:sldMk cId="2774759440" sldId="2147472768"/>
            <ac:grpSpMk id="45" creationId="{BC7844A8-91B2-F6C9-C381-29BD9B3B0C01}"/>
          </ac:grpSpMkLst>
        </pc:grpChg>
        <pc:grpChg chg="add mod">
          <ac:chgData name="Spencer Friedman" userId="1b876beb-1799-4759-a147-a0ca5369287b" providerId="ADAL" clId="{92E75214-6EF1-D643-83F6-D68EDAD9618A}" dt="2023-12-07T03:30:24.644" v="8484" actId="12788"/>
          <ac:grpSpMkLst>
            <pc:docMk/>
            <pc:sldMk cId="2774759440" sldId="2147472768"/>
            <ac:grpSpMk id="55" creationId="{9AFC404E-3C1E-6B2A-0397-D8356525FBE5}"/>
          </ac:grpSpMkLst>
        </pc:grpChg>
        <pc:grpChg chg="add mod">
          <ac:chgData name="Spencer Friedman" userId="1b876beb-1799-4759-a147-a0ca5369287b" providerId="ADAL" clId="{92E75214-6EF1-D643-83F6-D68EDAD9618A}" dt="2023-12-07T03:30:40.444" v="8486" actId="12788"/>
          <ac:grpSpMkLst>
            <pc:docMk/>
            <pc:sldMk cId="2774759440" sldId="2147472768"/>
            <ac:grpSpMk id="56" creationId="{13C003A4-5417-2920-398E-A63245BCD04A}"/>
          </ac:grpSpMkLst>
        </pc:grpChg>
        <pc:picChg chg="mod topLvl">
          <ac:chgData name="Spencer Friedman" userId="1b876beb-1799-4759-a147-a0ca5369287b" providerId="ADAL" clId="{92E75214-6EF1-D643-83F6-D68EDAD9618A}" dt="2023-12-07T03:29:50.302" v="8476" actId="165"/>
          <ac:picMkLst>
            <pc:docMk/>
            <pc:sldMk cId="2774759440" sldId="2147472768"/>
            <ac:picMk id="21" creationId="{ABEB0555-BECB-D7F0-4EFF-386ADDCCEC40}"/>
          </ac:picMkLst>
        </pc:picChg>
        <pc:picChg chg="mod">
          <ac:chgData name="Spencer Friedman" userId="1b876beb-1799-4759-a147-a0ca5369287b" providerId="ADAL" clId="{92E75214-6EF1-D643-83F6-D68EDAD9618A}" dt="2023-12-06T21:16:46.889" v="7589" actId="1076"/>
          <ac:picMkLst>
            <pc:docMk/>
            <pc:sldMk cId="2774759440" sldId="2147472768"/>
            <ac:picMk id="30" creationId="{850107C3-E6A8-5002-25B3-DBDCCA1CD961}"/>
          </ac:picMkLst>
        </pc:picChg>
        <pc:picChg chg="mod">
          <ac:chgData name="Spencer Friedman" userId="1b876beb-1799-4759-a147-a0ca5369287b" providerId="ADAL" clId="{92E75214-6EF1-D643-83F6-D68EDAD9618A}" dt="2023-12-07T03:30:16.011" v="8483" actId="164"/>
          <ac:picMkLst>
            <pc:docMk/>
            <pc:sldMk cId="2774759440" sldId="2147472768"/>
            <ac:picMk id="31" creationId="{E483D066-433E-28BD-82F5-00FAF4FE74D5}"/>
          </ac:picMkLst>
        </pc:picChg>
        <pc:picChg chg="mod">
          <ac:chgData name="Spencer Friedman" userId="1b876beb-1799-4759-a147-a0ca5369287b" providerId="ADAL" clId="{92E75214-6EF1-D643-83F6-D68EDAD9618A}" dt="2023-12-06T21:16:41.729" v="7588" actId="1076"/>
          <ac:picMkLst>
            <pc:docMk/>
            <pc:sldMk cId="2774759440" sldId="2147472768"/>
            <ac:picMk id="34" creationId="{6A6AE251-7724-F3D3-E3AF-1F67D688B77D}"/>
          </ac:picMkLst>
        </pc:picChg>
        <pc:picChg chg="mod">
          <ac:chgData name="Spencer Friedman" userId="1b876beb-1799-4759-a147-a0ca5369287b" providerId="ADAL" clId="{92E75214-6EF1-D643-83F6-D68EDAD9618A}" dt="2023-12-07T03:30:32.461" v="8485" actId="164"/>
          <ac:picMkLst>
            <pc:docMk/>
            <pc:sldMk cId="2774759440" sldId="2147472768"/>
            <ac:picMk id="42" creationId="{52F0A095-ACD9-656C-EB9B-5DEBCD56CA8D}"/>
          </ac:picMkLst>
        </pc:picChg>
        <pc:cxnChg chg="mod topLvl">
          <ac:chgData name="Spencer Friedman" userId="1b876beb-1799-4759-a147-a0ca5369287b" providerId="ADAL" clId="{92E75214-6EF1-D643-83F6-D68EDAD9618A}" dt="2023-12-07T03:30:40.444" v="8486" actId="12788"/>
          <ac:cxnSpMkLst>
            <pc:docMk/>
            <pc:sldMk cId="2774759440" sldId="2147472768"/>
            <ac:cxnSpMk id="15" creationId="{D730841F-7250-C4E7-6B2D-AFAD19FF02D1}"/>
          </ac:cxnSpMkLst>
        </pc:cxnChg>
        <pc:cxnChg chg="mod topLvl">
          <ac:chgData name="Spencer Friedman" userId="1b876beb-1799-4759-a147-a0ca5369287b" providerId="ADAL" clId="{92E75214-6EF1-D643-83F6-D68EDAD9618A}" dt="2023-12-07T03:30:24.644" v="8484" actId="12788"/>
          <ac:cxnSpMkLst>
            <pc:docMk/>
            <pc:sldMk cId="2774759440" sldId="2147472768"/>
            <ac:cxnSpMk id="17" creationId="{C4A2552E-335D-A371-0991-BAAF19BF9102}"/>
          </ac:cxnSpMkLst>
        </pc:cxnChg>
        <pc:cxnChg chg="mod">
          <ac:chgData name="Spencer Friedman" userId="1b876beb-1799-4759-a147-a0ca5369287b" providerId="ADAL" clId="{92E75214-6EF1-D643-83F6-D68EDAD9618A}" dt="2023-12-07T03:29:50.302" v="8476" actId="165"/>
          <ac:cxnSpMkLst>
            <pc:docMk/>
            <pc:sldMk cId="2774759440" sldId="2147472768"/>
            <ac:cxnSpMk id="32" creationId="{DE333641-ED8A-5D37-E022-5A8E456F669F}"/>
          </ac:cxnSpMkLst>
        </pc:cxnChg>
        <pc:cxnChg chg="mod">
          <ac:chgData name="Spencer Friedman" userId="1b876beb-1799-4759-a147-a0ca5369287b" providerId="ADAL" clId="{92E75214-6EF1-D643-83F6-D68EDAD9618A}" dt="2023-12-07T03:29:50.302" v="8476" actId="165"/>
          <ac:cxnSpMkLst>
            <pc:docMk/>
            <pc:sldMk cId="2774759440" sldId="2147472768"/>
            <ac:cxnSpMk id="33" creationId="{9A6B817F-C8EF-34A8-DA7F-693B0F65ABE3}"/>
          </ac:cxnSpMkLst>
        </pc:cxn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35:48.113" v="7647"/>
              <pc2:cmMkLst xmlns:pc2="http://schemas.microsoft.com/office/powerpoint/2019/9/main/command">
                <pc:docMk/>
                <pc:sldMk cId="2774759440" sldId="2147472768"/>
                <pc2:cmMk id="{8B9F9917-0D16-784C-8563-FF3B11160C21}"/>
              </pc2:cmMkLst>
            </pc226:cmChg>
            <pc226:cmChg xmlns:pc226="http://schemas.microsoft.com/office/powerpoint/2022/06/main/command" chg="add">
              <pc226:chgData name="Spencer Friedman" userId="1b876beb-1799-4759-a147-a0ca5369287b" providerId="ADAL" clId="{92E75214-6EF1-D643-83F6-D68EDAD9618A}" dt="2023-12-06T21:21:48.260" v="7596"/>
              <pc2:cmMkLst xmlns:pc2="http://schemas.microsoft.com/office/powerpoint/2019/9/main/command">
                <pc:docMk/>
                <pc:sldMk cId="2774759440" sldId="2147472768"/>
                <pc2:cmMk id="{CFB17963-9D2B-F843-A979-D3364212ABDD}"/>
              </pc2:cmMkLst>
            </pc226:cmChg>
            <pc226:cmChg xmlns:pc226="http://schemas.microsoft.com/office/powerpoint/2022/06/main/command" chg="add">
              <pc226:chgData name="Spencer Friedman" userId="1b876beb-1799-4759-a147-a0ca5369287b" providerId="ADAL" clId="{92E75214-6EF1-D643-83F6-D68EDAD9618A}" dt="2023-12-04T23:38:30.876" v="3896"/>
              <pc2:cmMkLst xmlns:pc2="http://schemas.microsoft.com/office/powerpoint/2019/9/main/command">
                <pc:docMk/>
                <pc:sldMk cId="2774759440" sldId="2147472768"/>
                <pc2:cmMk id="{A6481572-506B-FA4B-B36B-A658ECFC2EA0}"/>
              </pc2:cmMkLst>
            </pc226:cmChg>
            <pc226:cmChg xmlns:pc226="http://schemas.microsoft.com/office/powerpoint/2022/06/main/command" chg="add">
              <pc226:chgData name="Spencer Friedman" userId="1b876beb-1799-4759-a147-a0ca5369287b" providerId="ADAL" clId="{92E75214-6EF1-D643-83F6-D68EDAD9618A}" dt="2023-12-04T19:20:08.888" v="3838"/>
              <pc2:cmMkLst xmlns:pc2="http://schemas.microsoft.com/office/powerpoint/2019/9/main/command">
                <pc:docMk/>
                <pc:sldMk cId="2774759440" sldId="2147472768"/>
                <pc2:cmMk id="{7D3D517E-046E-E844-A3EF-940B44724BF8}"/>
              </pc2:cmMkLst>
            </pc226:cmChg>
            <pc226:cmChg xmlns:pc226="http://schemas.microsoft.com/office/powerpoint/2022/06/main/command" chg="add mod">
              <pc226:chgData name="Spencer Friedman" userId="1b876beb-1799-4759-a147-a0ca5369287b" providerId="ADAL" clId="{92E75214-6EF1-D643-83F6-D68EDAD9618A}" dt="2023-12-07T03:29:50.349" v="8477" actId="2056"/>
              <pc2:cmMkLst xmlns:pc2="http://schemas.microsoft.com/office/powerpoint/2019/9/main/command">
                <pc:docMk/>
                <pc:sldMk cId="2774759440" sldId="2147472768"/>
                <pc2:cmMk id="{F826ECA1-8470-6242-AD2F-ECD0A479B657}"/>
              </pc2:cmMkLst>
            </pc226:cmChg>
          </p:ext>
        </pc:extLst>
      </pc:sldChg>
      <pc:sldChg chg="modSp mod">
        <pc:chgData name="Spencer Friedman" userId="1b876beb-1799-4759-a147-a0ca5369287b" providerId="ADAL" clId="{92E75214-6EF1-D643-83F6-D68EDAD9618A}" dt="2023-12-07T19:23:42.668" v="11457"/>
        <pc:sldMkLst>
          <pc:docMk/>
          <pc:sldMk cId="401245945" sldId="2147472770"/>
        </pc:sldMkLst>
        <pc:spChg chg="mod">
          <ac:chgData name="Spencer Friedman" userId="1b876beb-1799-4759-a147-a0ca5369287b" providerId="ADAL" clId="{92E75214-6EF1-D643-83F6-D68EDAD9618A}" dt="2023-12-07T19:23:42.668" v="11457"/>
          <ac:spMkLst>
            <pc:docMk/>
            <pc:sldMk cId="401245945" sldId="2147472770"/>
            <ac:spMk id="2" creationId="{22F75377-AF44-D7E1-CD36-F958F45BA084}"/>
          </ac:spMkLst>
        </pc:spChg>
      </pc:sldChg>
      <pc:sldChg chg="addSp delSp modSp mod addCm modCm">
        <pc:chgData name="Spencer Friedman" userId="1b876beb-1799-4759-a147-a0ca5369287b" providerId="ADAL" clId="{92E75214-6EF1-D643-83F6-D68EDAD9618A}" dt="2023-12-07T20:38:26.654" v="11661"/>
        <pc:sldMkLst>
          <pc:docMk/>
          <pc:sldMk cId="3788027327" sldId="2147472772"/>
        </pc:sldMkLst>
        <pc:spChg chg="add del mod">
          <ac:chgData name="Spencer Friedman" userId="1b876beb-1799-4759-a147-a0ca5369287b" providerId="ADAL" clId="{92E75214-6EF1-D643-83F6-D68EDAD9618A}" dt="2023-12-06T21:23:15.836" v="7605" actId="478"/>
          <ac:spMkLst>
            <pc:docMk/>
            <pc:sldMk cId="3788027327" sldId="2147472772"/>
            <ac:spMk id="4" creationId="{81C31425-0C3B-1B34-7B6C-09AC5F2BFFBA}"/>
          </ac:spMkLst>
        </pc:spChg>
        <pc:spChg chg="add del mod">
          <ac:chgData name="Spencer Friedman" userId="1b876beb-1799-4759-a147-a0ca5369287b" providerId="ADAL" clId="{92E75214-6EF1-D643-83F6-D68EDAD9618A}" dt="2023-12-07T20:38:26.654" v="11661"/>
          <ac:spMkLst>
            <pc:docMk/>
            <pc:sldMk cId="3788027327" sldId="2147472772"/>
            <ac:spMk id="6" creationId="{983C7F02-959D-00D4-2C6A-0CD406962B76}"/>
          </ac:spMkLst>
        </pc:spChg>
        <pc:spChg chg="add mod">
          <ac:chgData name="Spencer Friedman" userId="1b876beb-1799-4759-a147-a0ca5369287b" providerId="ADAL" clId="{92E75214-6EF1-D643-83F6-D68EDAD9618A}" dt="2023-12-07T20:38:23.642" v="11659" actId="207"/>
          <ac:spMkLst>
            <pc:docMk/>
            <pc:sldMk cId="3788027327" sldId="2147472772"/>
            <ac:spMk id="7" creationId="{1D80CA70-C4D1-D2C5-2719-C76141887100}"/>
          </ac:spMkLst>
        </pc:spChg>
        <pc:spChg chg="mod topLvl">
          <ac:chgData name="Spencer Friedman" userId="1b876beb-1799-4759-a147-a0ca5369287b" providerId="ADAL" clId="{92E75214-6EF1-D643-83F6-D68EDAD9618A}" dt="2023-12-05T22:16:57.979" v="4755" actId="1076"/>
          <ac:spMkLst>
            <pc:docMk/>
            <pc:sldMk cId="3788027327" sldId="2147472772"/>
            <ac:spMk id="8" creationId="{B540E40E-4C25-92D9-6D62-C2602977C104}"/>
          </ac:spMkLst>
        </pc:spChg>
        <pc:spChg chg="mod topLvl">
          <ac:chgData name="Spencer Friedman" userId="1b876beb-1799-4759-a147-a0ca5369287b" providerId="ADAL" clId="{92E75214-6EF1-D643-83F6-D68EDAD9618A}" dt="2023-12-05T22:16:42.331" v="4751" actId="165"/>
          <ac:spMkLst>
            <pc:docMk/>
            <pc:sldMk cId="3788027327" sldId="2147472772"/>
            <ac:spMk id="10" creationId="{86E0C02D-1859-1455-578E-34BF3FD2586A}"/>
          </ac:spMkLst>
        </pc:spChg>
        <pc:spChg chg="mod topLvl">
          <ac:chgData name="Spencer Friedman" userId="1b876beb-1799-4759-a147-a0ca5369287b" providerId="ADAL" clId="{92E75214-6EF1-D643-83F6-D68EDAD9618A}" dt="2023-12-05T22:16:42.331" v="4751" actId="165"/>
          <ac:spMkLst>
            <pc:docMk/>
            <pc:sldMk cId="3788027327" sldId="2147472772"/>
            <ac:spMk id="11" creationId="{A8DA61CE-44B8-168C-FD6C-6F7184353943}"/>
          </ac:spMkLst>
        </pc:spChg>
        <pc:spChg chg="mod topLvl">
          <ac:chgData name="Spencer Friedman" userId="1b876beb-1799-4759-a147-a0ca5369287b" providerId="ADAL" clId="{92E75214-6EF1-D643-83F6-D68EDAD9618A}" dt="2023-12-05T22:16:42.331" v="4751" actId="165"/>
          <ac:spMkLst>
            <pc:docMk/>
            <pc:sldMk cId="3788027327" sldId="2147472772"/>
            <ac:spMk id="12" creationId="{F860A3A6-9115-CA72-750B-EF40DBB81E77}"/>
          </ac:spMkLst>
        </pc:spChg>
        <pc:spChg chg="mod">
          <ac:chgData name="Spencer Friedman" userId="1b876beb-1799-4759-a147-a0ca5369287b" providerId="ADAL" clId="{92E75214-6EF1-D643-83F6-D68EDAD9618A}" dt="2023-12-05T22:16:42.331" v="4751" actId="165"/>
          <ac:spMkLst>
            <pc:docMk/>
            <pc:sldMk cId="3788027327" sldId="2147472772"/>
            <ac:spMk id="13" creationId="{A34B285D-8D76-5886-246C-FA818436E760}"/>
          </ac:spMkLst>
        </pc:spChg>
        <pc:spChg chg="mod">
          <ac:chgData name="Spencer Friedman" userId="1b876beb-1799-4759-a147-a0ca5369287b" providerId="ADAL" clId="{92E75214-6EF1-D643-83F6-D68EDAD9618A}" dt="2023-12-05T22:16:42.331" v="4751" actId="165"/>
          <ac:spMkLst>
            <pc:docMk/>
            <pc:sldMk cId="3788027327" sldId="2147472772"/>
            <ac:spMk id="14" creationId="{636F0641-6781-A812-4DE0-AC8D0E7C06BB}"/>
          </ac:spMkLst>
        </pc:spChg>
        <pc:spChg chg="mod">
          <ac:chgData name="Spencer Friedman" userId="1b876beb-1799-4759-a147-a0ca5369287b" providerId="ADAL" clId="{92E75214-6EF1-D643-83F6-D68EDAD9618A}" dt="2023-12-05T22:16:42.331" v="4751" actId="165"/>
          <ac:spMkLst>
            <pc:docMk/>
            <pc:sldMk cId="3788027327" sldId="2147472772"/>
            <ac:spMk id="15" creationId="{BB8B56F8-8A97-F775-22BA-7AD410A39356}"/>
          </ac:spMkLst>
        </pc:spChg>
        <pc:spChg chg="mod">
          <ac:chgData name="Spencer Friedman" userId="1b876beb-1799-4759-a147-a0ca5369287b" providerId="ADAL" clId="{92E75214-6EF1-D643-83F6-D68EDAD9618A}" dt="2023-12-05T22:16:42.331" v="4751" actId="165"/>
          <ac:spMkLst>
            <pc:docMk/>
            <pc:sldMk cId="3788027327" sldId="2147472772"/>
            <ac:spMk id="18" creationId="{959F11B2-E463-AB08-5459-34047CD1E24D}"/>
          </ac:spMkLst>
        </pc:spChg>
        <pc:spChg chg="mod">
          <ac:chgData name="Spencer Friedman" userId="1b876beb-1799-4759-a147-a0ca5369287b" providerId="ADAL" clId="{92E75214-6EF1-D643-83F6-D68EDAD9618A}" dt="2023-12-05T22:16:42.331" v="4751" actId="165"/>
          <ac:spMkLst>
            <pc:docMk/>
            <pc:sldMk cId="3788027327" sldId="2147472772"/>
            <ac:spMk id="19" creationId="{04BDA3CC-6608-D8F2-CCB3-3388DB82EAB3}"/>
          </ac:spMkLst>
        </pc:spChg>
        <pc:spChg chg="mod">
          <ac:chgData name="Spencer Friedman" userId="1b876beb-1799-4759-a147-a0ca5369287b" providerId="ADAL" clId="{92E75214-6EF1-D643-83F6-D68EDAD9618A}" dt="2023-12-05T22:16:42.331" v="4751" actId="165"/>
          <ac:spMkLst>
            <pc:docMk/>
            <pc:sldMk cId="3788027327" sldId="2147472772"/>
            <ac:spMk id="20" creationId="{F9CF408B-65DE-777D-BBDC-56CBBBF57B77}"/>
          </ac:spMkLst>
        </pc:spChg>
        <pc:spChg chg="mod">
          <ac:chgData name="Spencer Friedman" userId="1b876beb-1799-4759-a147-a0ca5369287b" providerId="ADAL" clId="{92E75214-6EF1-D643-83F6-D68EDAD9618A}" dt="2023-12-05T22:16:42.331" v="4751" actId="165"/>
          <ac:spMkLst>
            <pc:docMk/>
            <pc:sldMk cId="3788027327" sldId="2147472772"/>
            <ac:spMk id="22" creationId="{910FC786-3223-2E1E-5C51-2D0E5363FCD6}"/>
          </ac:spMkLst>
        </pc:spChg>
        <pc:spChg chg="mod">
          <ac:chgData name="Spencer Friedman" userId="1b876beb-1799-4759-a147-a0ca5369287b" providerId="ADAL" clId="{92E75214-6EF1-D643-83F6-D68EDAD9618A}" dt="2023-12-05T22:16:42.331" v="4751" actId="165"/>
          <ac:spMkLst>
            <pc:docMk/>
            <pc:sldMk cId="3788027327" sldId="2147472772"/>
            <ac:spMk id="23" creationId="{9B7779B6-0122-5E53-EF2B-ED08A8335402}"/>
          </ac:spMkLst>
        </pc:spChg>
        <pc:spChg chg="mod">
          <ac:chgData name="Spencer Friedman" userId="1b876beb-1799-4759-a147-a0ca5369287b" providerId="ADAL" clId="{92E75214-6EF1-D643-83F6-D68EDAD9618A}" dt="2023-12-05T22:16:42.331" v="4751" actId="165"/>
          <ac:spMkLst>
            <pc:docMk/>
            <pc:sldMk cId="3788027327" sldId="2147472772"/>
            <ac:spMk id="24" creationId="{FD1748AC-0539-8EF2-DED2-B26D0DB17A18}"/>
          </ac:spMkLst>
        </pc:spChg>
        <pc:spChg chg="mod">
          <ac:chgData name="Spencer Friedman" userId="1b876beb-1799-4759-a147-a0ca5369287b" providerId="ADAL" clId="{92E75214-6EF1-D643-83F6-D68EDAD9618A}" dt="2023-12-05T22:16:42.331" v="4751" actId="165"/>
          <ac:spMkLst>
            <pc:docMk/>
            <pc:sldMk cId="3788027327" sldId="2147472772"/>
            <ac:spMk id="25" creationId="{79A77A03-FF31-2BA7-721C-426BEA6A41BF}"/>
          </ac:spMkLst>
        </pc:spChg>
        <pc:spChg chg="mod">
          <ac:chgData name="Spencer Friedman" userId="1b876beb-1799-4759-a147-a0ca5369287b" providerId="ADAL" clId="{92E75214-6EF1-D643-83F6-D68EDAD9618A}" dt="2023-12-05T22:16:42.331" v="4751" actId="165"/>
          <ac:spMkLst>
            <pc:docMk/>
            <pc:sldMk cId="3788027327" sldId="2147472772"/>
            <ac:spMk id="29" creationId="{702AA0E3-8105-C347-D723-9FF3BB5E564D}"/>
          </ac:spMkLst>
        </pc:spChg>
        <pc:spChg chg="mod">
          <ac:chgData name="Spencer Friedman" userId="1b876beb-1799-4759-a147-a0ca5369287b" providerId="ADAL" clId="{92E75214-6EF1-D643-83F6-D68EDAD9618A}" dt="2023-12-05T22:16:42.331" v="4751" actId="165"/>
          <ac:spMkLst>
            <pc:docMk/>
            <pc:sldMk cId="3788027327" sldId="2147472772"/>
            <ac:spMk id="30" creationId="{98A2EA51-FD48-CDC2-0784-3C206C558BA3}"/>
          </ac:spMkLst>
        </pc:spChg>
        <pc:spChg chg="mod">
          <ac:chgData name="Spencer Friedman" userId="1b876beb-1799-4759-a147-a0ca5369287b" providerId="ADAL" clId="{92E75214-6EF1-D643-83F6-D68EDAD9618A}" dt="2023-12-05T22:16:42.331" v="4751" actId="165"/>
          <ac:spMkLst>
            <pc:docMk/>
            <pc:sldMk cId="3788027327" sldId="2147472772"/>
            <ac:spMk id="31" creationId="{2DE51F3D-459A-37E2-532B-4E5EC0EAE6F8}"/>
          </ac:spMkLst>
        </pc:spChg>
        <pc:spChg chg="mod">
          <ac:chgData name="Spencer Friedman" userId="1b876beb-1799-4759-a147-a0ca5369287b" providerId="ADAL" clId="{92E75214-6EF1-D643-83F6-D68EDAD9618A}" dt="2023-12-05T22:16:42.331" v="4751" actId="165"/>
          <ac:spMkLst>
            <pc:docMk/>
            <pc:sldMk cId="3788027327" sldId="2147472772"/>
            <ac:spMk id="32" creationId="{AF8FA2D7-355B-ABE7-CE42-9A9FF7928ED5}"/>
          </ac:spMkLst>
        </pc:spChg>
        <pc:spChg chg="mod">
          <ac:chgData name="Spencer Friedman" userId="1b876beb-1799-4759-a147-a0ca5369287b" providerId="ADAL" clId="{92E75214-6EF1-D643-83F6-D68EDAD9618A}" dt="2023-12-05T22:16:42.331" v="4751" actId="165"/>
          <ac:spMkLst>
            <pc:docMk/>
            <pc:sldMk cId="3788027327" sldId="2147472772"/>
            <ac:spMk id="33" creationId="{958489C4-809B-75AA-4949-E04B2EB2FCA0}"/>
          </ac:spMkLst>
        </pc:spChg>
        <pc:spChg chg="mod">
          <ac:chgData name="Spencer Friedman" userId="1b876beb-1799-4759-a147-a0ca5369287b" providerId="ADAL" clId="{92E75214-6EF1-D643-83F6-D68EDAD9618A}" dt="2023-12-05T22:16:42.331" v="4751" actId="165"/>
          <ac:spMkLst>
            <pc:docMk/>
            <pc:sldMk cId="3788027327" sldId="2147472772"/>
            <ac:spMk id="34" creationId="{FBAEEF08-CEA0-F8C2-15A6-4E7BEE878A77}"/>
          </ac:spMkLst>
        </pc:spChg>
        <pc:spChg chg="mod">
          <ac:chgData name="Spencer Friedman" userId="1b876beb-1799-4759-a147-a0ca5369287b" providerId="ADAL" clId="{92E75214-6EF1-D643-83F6-D68EDAD9618A}" dt="2023-12-05T22:16:42.331" v="4751" actId="165"/>
          <ac:spMkLst>
            <pc:docMk/>
            <pc:sldMk cId="3788027327" sldId="2147472772"/>
            <ac:spMk id="35" creationId="{8EAA2A12-2C10-EAAE-1F8E-088C779B66AC}"/>
          </ac:spMkLst>
        </pc:spChg>
        <pc:spChg chg="mod">
          <ac:chgData name="Spencer Friedman" userId="1b876beb-1799-4759-a147-a0ca5369287b" providerId="ADAL" clId="{92E75214-6EF1-D643-83F6-D68EDAD9618A}" dt="2023-12-05T22:16:42.331" v="4751" actId="165"/>
          <ac:spMkLst>
            <pc:docMk/>
            <pc:sldMk cId="3788027327" sldId="2147472772"/>
            <ac:spMk id="36" creationId="{6033EF6F-169C-10EE-06A1-2CB78B97CE15}"/>
          </ac:spMkLst>
        </pc:spChg>
        <pc:spChg chg="mod">
          <ac:chgData name="Spencer Friedman" userId="1b876beb-1799-4759-a147-a0ca5369287b" providerId="ADAL" clId="{92E75214-6EF1-D643-83F6-D68EDAD9618A}" dt="2023-12-07T19:29:44.258" v="11495" actId="20577"/>
          <ac:spMkLst>
            <pc:docMk/>
            <pc:sldMk cId="3788027327" sldId="2147472772"/>
            <ac:spMk id="37" creationId="{DF628D85-8443-134C-44EC-7950101A1F18}"/>
          </ac:spMkLst>
        </pc:spChg>
        <pc:spChg chg="mod topLvl">
          <ac:chgData name="Spencer Friedman" userId="1b876beb-1799-4759-a147-a0ca5369287b" providerId="ADAL" clId="{92E75214-6EF1-D643-83F6-D68EDAD9618A}" dt="2023-12-06T21:24:08.823" v="7622" actId="1037"/>
          <ac:spMkLst>
            <pc:docMk/>
            <pc:sldMk cId="3788027327" sldId="2147472772"/>
            <ac:spMk id="38" creationId="{6A8E9DF2-B161-ECFA-295B-0B0F74EE395C}"/>
          </ac:spMkLst>
        </pc:spChg>
        <pc:spChg chg="mod topLvl">
          <ac:chgData name="Spencer Friedman" userId="1b876beb-1799-4759-a147-a0ca5369287b" providerId="ADAL" clId="{92E75214-6EF1-D643-83F6-D68EDAD9618A}" dt="2023-12-06T21:24:08.823" v="7622" actId="1037"/>
          <ac:spMkLst>
            <pc:docMk/>
            <pc:sldMk cId="3788027327" sldId="2147472772"/>
            <ac:spMk id="39" creationId="{595B9AD8-5E8A-3C40-59AD-7EF7D590AC7C}"/>
          </ac:spMkLst>
        </pc:spChg>
        <pc:spChg chg="mod topLvl">
          <ac:chgData name="Spencer Friedman" userId="1b876beb-1799-4759-a147-a0ca5369287b" providerId="ADAL" clId="{92E75214-6EF1-D643-83F6-D68EDAD9618A}" dt="2023-12-06T21:24:08.823" v="7622" actId="1037"/>
          <ac:spMkLst>
            <pc:docMk/>
            <pc:sldMk cId="3788027327" sldId="2147472772"/>
            <ac:spMk id="40" creationId="{D763D598-9F12-61AD-5941-62EB2623ADE8}"/>
          </ac:spMkLst>
        </pc:spChg>
        <pc:spChg chg="mod topLvl">
          <ac:chgData name="Spencer Friedman" userId="1b876beb-1799-4759-a147-a0ca5369287b" providerId="ADAL" clId="{92E75214-6EF1-D643-83F6-D68EDAD9618A}" dt="2023-12-06T21:24:08.823" v="7622" actId="1037"/>
          <ac:spMkLst>
            <pc:docMk/>
            <pc:sldMk cId="3788027327" sldId="2147472772"/>
            <ac:spMk id="41" creationId="{E267E145-6AA2-ED68-6DCA-2994E39BB505}"/>
          </ac:spMkLst>
        </pc:spChg>
        <pc:spChg chg="mod topLvl">
          <ac:chgData name="Spencer Friedman" userId="1b876beb-1799-4759-a147-a0ca5369287b" providerId="ADAL" clId="{92E75214-6EF1-D643-83F6-D68EDAD9618A}" dt="2023-12-06T21:24:08.823" v="7622" actId="1037"/>
          <ac:spMkLst>
            <pc:docMk/>
            <pc:sldMk cId="3788027327" sldId="2147472772"/>
            <ac:spMk id="42" creationId="{2F6A94DB-4E93-C29D-74DE-5718B5A8AA18}"/>
          </ac:spMkLst>
        </pc:spChg>
        <pc:spChg chg="mod topLvl">
          <ac:chgData name="Spencer Friedman" userId="1b876beb-1799-4759-a147-a0ca5369287b" providerId="ADAL" clId="{92E75214-6EF1-D643-83F6-D68EDAD9618A}" dt="2023-12-06T21:24:08.823" v="7622" actId="1037"/>
          <ac:spMkLst>
            <pc:docMk/>
            <pc:sldMk cId="3788027327" sldId="2147472772"/>
            <ac:spMk id="43" creationId="{202D95C5-7A37-0232-53AE-705C252FEE7C}"/>
          </ac:spMkLst>
        </pc:spChg>
        <pc:spChg chg="mod topLvl">
          <ac:chgData name="Spencer Friedman" userId="1b876beb-1799-4759-a147-a0ca5369287b" providerId="ADAL" clId="{92E75214-6EF1-D643-83F6-D68EDAD9618A}" dt="2023-12-06T21:24:08.823" v="7622" actId="1037"/>
          <ac:spMkLst>
            <pc:docMk/>
            <pc:sldMk cId="3788027327" sldId="2147472772"/>
            <ac:spMk id="44" creationId="{D46DC6A5-859A-538F-8D9F-809F50B7593F}"/>
          </ac:spMkLst>
        </pc:spChg>
        <pc:spChg chg="mod topLvl">
          <ac:chgData name="Spencer Friedman" userId="1b876beb-1799-4759-a147-a0ca5369287b" providerId="ADAL" clId="{92E75214-6EF1-D643-83F6-D68EDAD9618A}" dt="2023-12-06T21:24:08.823" v="7622" actId="1037"/>
          <ac:spMkLst>
            <pc:docMk/>
            <pc:sldMk cId="3788027327" sldId="2147472772"/>
            <ac:spMk id="45" creationId="{27A3C8BF-44A2-7636-BDD5-B9C98E177D43}"/>
          </ac:spMkLst>
        </pc:spChg>
        <pc:spChg chg="mod topLvl">
          <ac:chgData name="Spencer Friedman" userId="1b876beb-1799-4759-a147-a0ca5369287b" providerId="ADAL" clId="{92E75214-6EF1-D643-83F6-D68EDAD9618A}" dt="2023-12-06T21:24:08.823" v="7622" actId="1037"/>
          <ac:spMkLst>
            <pc:docMk/>
            <pc:sldMk cId="3788027327" sldId="2147472772"/>
            <ac:spMk id="46" creationId="{8B68D3F3-2D84-D170-5346-C3E769AF195F}"/>
          </ac:spMkLst>
        </pc:spChg>
        <pc:spChg chg="mod">
          <ac:chgData name="Spencer Friedman" userId="1b876beb-1799-4759-a147-a0ca5369287b" providerId="ADAL" clId="{92E75214-6EF1-D643-83F6-D68EDAD9618A}" dt="2023-12-05T22:16:42.331" v="4751" actId="165"/>
          <ac:spMkLst>
            <pc:docMk/>
            <pc:sldMk cId="3788027327" sldId="2147472772"/>
            <ac:spMk id="52" creationId="{84CF667E-A6F8-A47C-C50D-0DFF85B4E366}"/>
          </ac:spMkLst>
        </pc:spChg>
        <pc:spChg chg="mod">
          <ac:chgData name="Spencer Friedman" userId="1b876beb-1799-4759-a147-a0ca5369287b" providerId="ADAL" clId="{92E75214-6EF1-D643-83F6-D68EDAD9618A}" dt="2023-12-05T22:16:42.331" v="4751" actId="165"/>
          <ac:spMkLst>
            <pc:docMk/>
            <pc:sldMk cId="3788027327" sldId="2147472772"/>
            <ac:spMk id="53" creationId="{9FDB8B79-AB5C-66E5-791C-E2CBA794343E}"/>
          </ac:spMkLst>
        </pc:spChg>
        <pc:spChg chg="mod">
          <ac:chgData name="Spencer Friedman" userId="1b876beb-1799-4759-a147-a0ca5369287b" providerId="ADAL" clId="{92E75214-6EF1-D643-83F6-D68EDAD9618A}" dt="2023-12-05T22:16:42.331" v="4751" actId="165"/>
          <ac:spMkLst>
            <pc:docMk/>
            <pc:sldMk cId="3788027327" sldId="2147472772"/>
            <ac:spMk id="54" creationId="{18008816-3A0A-80D6-D7F8-7B6A77A4819A}"/>
          </ac:spMkLst>
        </pc:spChg>
        <pc:spChg chg="mod">
          <ac:chgData name="Spencer Friedman" userId="1b876beb-1799-4759-a147-a0ca5369287b" providerId="ADAL" clId="{92E75214-6EF1-D643-83F6-D68EDAD9618A}" dt="2023-12-05T22:16:42.331" v="4751" actId="165"/>
          <ac:spMkLst>
            <pc:docMk/>
            <pc:sldMk cId="3788027327" sldId="2147472772"/>
            <ac:spMk id="55" creationId="{768D8F3E-1527-E60C-57BB-99718B83568D}"/>
          </ac:spMkLst>
        </pc:spChg>
        <pc:spChg chg="mod">
          <ac:chgData name="Spencer Friedman" userId="1b876beb-1799-4759-a147-a0ca5369287b" providerId="ADAL" clId="{92E75214-6EF1-D643-83F6-D68EDAD9618A}" dt="2023-12-05T22:16:42.331" v="4751" actId="165"/>
          <ac:spMkLst>
            <pc:docMk/>
            <pc:sldMk cId="3788027327" sldId="2147472772"/>
            <ac:spMk id="56" creationId="{98242D98-9E9B-6BE0-28B6-EF0C3211CE67}"/>
          </ac:spMkLst>
        </pc:spChg>
        <pc:spChg chg="mod">
          <ac:chgData name="Spencer Friedman" userId="1b876beb-1799-4759-a147-a0ca5369287b" providerId="ADAL" clId="{92E75214-6EF1-D643-83F6-D68EDAD9618A}" dt="2023-12-05T22:16:42.331" v="4751" actId="165"/>
          <ac:spMkLst>
            <pc:docMk/>
            <pc:sldMk cId="3788027327" sldId="2147472772"/>
            <ac:spMk id="57" creationId="{7622C7B5-BB48-39C8-6958-C29C4C677025}"/>
          </ac:spMkLst>
        </pc:spChg>
        <pc:spChg chg="mod">
          <ac:chgData name="Spencer Friedman" userId="1b876beb-1799-4759-a147-a0ca5369287b" providerId="ADAL" clId="{92E75214-6EF1-D643-83F6-D68EDAD9618A}" dt="2023-12-05T22:16:42.331" v="4751" actId="165"/>
          <ac:spMkLst>
            <pc:docMk/>
            <pc:sldMk cId="3788027327" sldId="2147472772"/>
            <ac:spMk id="58" creationId="{E05EB69F-41AE-81B3-ED5F-94E508455BC8}"/>
          </ac:spMkLst>
        </pc:spChg>
        <pc:spChg chg="mod">
          <ac:chgData name="Spencer Friedman" userId="1b876beb-1799-4759-a147-a0ca5369287b" providerId="ADAL" clId="{92E75214-6EF1-D643-83F6-D68EDAD9618A}" dt="2023-12-05T22:16:42.331" v="4751" actId="165"/>
          <ac:spMkLst>
            <pc:docMk/>
            <pc:sldMk cId="3788027327" sldId="2147472772"/>
            <ac:spMk id="59" creationId="{5FFF7DC6-4E4E-9625-899E-2CAEDEB2B1CA}"/>
          </ac:spMkLst>
        </pc:spChg>
        <pc:spChg chg="mod">
          <ac:chgData name="Spencer Friedman" userId="1b876beb-1799-4759-a147-a0ca5369287b" providerId="ADAL" clId="{92E75214-6EF1-D643-83F6-D68EDAD9618A}" dt="2023-12-05T22:16:42.331" v="4751" actId="165"/>
          <ac:spMkLst>
            <pc:docMk/>
            <pc:sldMk cId="3788027327" sldId="2147472772"/>
            <ac:spMk id="60" creationId="{45AE2B55-C8A0-1ADC-18E0-643DD3204BF3}"/>
          </ac:spMkLst>
        </pc:spChg>
        <pc:spChg chg="del mod topLvl">
          <ac:chgData name="Spencer Friedman" userId="1b876beb-1799-4759-a147-a0ca5369287b" providerId="ADAL" clId="{92E75214-6EF1-D643-83F6-D68EDAD9618A}" dt="2023-12-06T21:22:53.124" v="7599" actId="478"/>
          <ac:spMkLst>
            <pc:docMk/>
            <pc:sldMk cId="3788027327" sldId="2147472772"/>
            <ac:spMk id="1084" creationId="{BCB0A5FF-E565-09B9-8249-0CE43BC61DA9}"/>
          </ac:spMkLst>
        </pc:spChg>
        <pc:spChg chg="mod topLvl">
          <ac:chgData name="Spencer Friedman" userId="1b876beb-1799-4759-a147-a0ca5369287b" providerId="ADAL" clId="{92E75214-6EF1-D643-83F6-D68EDAD9618A}" dt="2023-12-07T03:31:28.294" v="8487" actId="165"/>
          <ac:spMkLst>
            <pc:docMk/>
            <pc:sldMk cId="3788027327" sldId="2147472772"/>
            <ac:spMk id="1085" creationId="{2347FB07-11DD-5D3F-FD55-50590986FD83}"/>
          </ac:spMkLst>
        </pc:spChg>
        <pc:spChg chg="mod topLvl">
          <ac:chgData name="Spencer Friedman" userId="1b876beb-1799-4759-a147-a0ca5369287b" providerId="ADAL" clId="{92E75214-6EF1-D643-83F6-D68EDAD9618A}" dt="2023-12-07T03:31:52.409" v="8494" actId="164"/>
          <ac:spMkLst>
            <pc:docMk/>
            <pc:sldMk cId="3788027327" sldId="2147472772"/>
            <ac:spMk id="1086" creationId="{E74842B5-0B7C-0F01-81E4-6A3435116CF7}"/>
          </ac:spMkLst>
        </pc:spChg>
        <pc:spChg chg="mod topLvl">
          <ac:chgData name="Spencer Friedman" userId="1b876beb-1799-4759-a147-a0ca5369287b" providerId="ADAL" clId="{92E75214-6EF1-D643-83F6-D68EDAD9618A}" dt="2023-12-07T03:32:09.378" v="8507" actId="164"/>
          <ac:spMkLst>
            <pc:docMk/>
            <pc:sldMk cId="3788027327" sldId="2147472772"/>
            <ac:spMk id="1087" creationId="{BD5E81D2-3D37-8FC1-232F-4A8F47500B52}"/>
          </ac:spMkLst>
        </pc:spChg>
        <pc:spChg chg="mod topLvl">
          <ac:chgData name="Spencer Friedman" userId="1b876beb-1799-4759-a147-a0ca5369287b" providerId="ADAL" clId="{92E75214-6EF1-D643-83F6-D68EDAD9618A}" dt="2023-12-07T03:32:09.378" v="8507" actId="164"/>
          <ac:spMkLst>
            <pc:docMk/>
            <pc:sldMk cId="3788027327" sldId="2147472772"/>
            <ac:spMk id="2048" creationId="{8239EFCB-8245-B137-5A80-A73DF52DD58C}"/>
          </ac:spMkLst>
        </pc:spChg>
        <pc:spChg chg="mod topLvl">
          <ac:chgData name="Spencer Friedman" userId="1b876beb-1799-4759-a147-a0ca5369287b" providerId="ADAL" clId="{92E75214-6EF1-D643-83F6-D68EDAD9618A}" dt="2023-12-07T03:31:59.530" v="8496" actId="164"/>
          <ac:spMkLst>
            <pc:docMk/>
            <pc:sldMk cId="3788027327" sldId="2147472772"/>
            <ac:spMk id="2049" creationId="{6080DE4D-863A-D68A-C55F-4E971B70FE24}"/>
          </ac:spMkLst>
        </pc:spChg>
        <pc:spChg chg="mod topLvl">
          <ac:chgData name="Spencer Friedman" userId="1b876beb-1799-4759-a147-a0ca5369287b" providerId="ADAL" clId="{92E75214-6EF1-D643-83F6-D68EDAD9618A}" dt="2023-12-05T22:16:42.331" v="4751" actId="165"/>
          <ac:spMkLst>
            <pc:docMk/>
            <pc:sldMk cId="3788027327" sldId="2147472772"/>
            <ac:spMk id="2051" creationId="{90694F8A-5D2C-9C34-17E6-36CDCB69EB4E}"/>
          </ac:spMkLst>
        </pc:spChg>
        <pc:spChg chg="mod topLvl">
          <ac:chgData name="Spencer Friedman" userId="1b876beb-1799-4759-a147-a0ca5369287b" providerId="ADAL" clId="{92E75214-6EF1-D643-83F6-D68EDAD9618A}" dt="2023-12-07T03:32:09.378" v="8507" actId="164"/>
          <ac:spMkLst>
            <pc:docMk/>
            <pc:sldMk cId="3788027327" sldId="2147472772"/>
            <ac:spMk id="2054" creationId="{D006A454-B9F6-32A9-8E6A-DD3E7D2A3B90}"/>
          </ac:spMkLst>
        </pc:spChg>
        <pc:spChg chg="mod topLvl">
          <ac:chgData name="Spencer Friedman" userId="1b876beb-1799-4759-a147-a0ca5369287b" providerId="ADAL" clId="{92E75214-6EF1-D643-83F6-D68EDAD9618A}" dt="2023-12-07T03:32:09.378" v="8507" actId="164"/>
          <ac:spMkLst>
            <pc:docMk/>
            <pc:sldMk cId="3788027327" sldId="2147472772"/>
            <ac:spMk id="2055" creationId="{3A1B98F9-8E1C-F3BE-4B54-80D44715EDAD}"/>
          </ac:spMkLst>
        </pc:spChg>
        <pc:grpChg chg="add del mod topLvl">
          <ac:chgData name="Spencer Friedman" userId="1b876beb-1799-4759-a147-a0ca5369287b" providerId="ADAL" clId="{92E75214-6EF1-D643-83F6-D68EDAD9618A}" dt="2023-12-07T03:31:35.713" v="8490" actId="165"/>
          <ac:grpSpMkLst>
            <pc:docMk/>
            <pc:sldMk cId="3788027327" sldId="2147472772"/>
            <ac:grpSpMk id="6" creationId="{E788D7DF-A102-B1D4-BA6F-32FFC1C34B78}"/>
          </ac:grpSpMkLst>
        </pc:grpChg>
        <pc:grpChg chg="add del mod">
          <ac:chgData name="Spencer Friedman" userId="1b876beb-1799-4759-a147-a0ca5369287b" providerId="ADAL" clId="{92E75214-6EF1-D643-83F6-D68EDAD9618A}" dt="2023-12-07T03:31:28.294" v="8487" actId="165"/>
          <ac:grpSpMkLst>
            <pc:docMk/>
            <pc:sldMk cId="3788027327" sldId="2147472772"/>
            <ac:grpSpMk id="7" creationId="{875186D9-E1CE-2331-768E-9D194A756893}"/>
          </ac:grpSpMkLst>
        </pc:grpChg>
        <pc:grpChg chg="mod topLvl">
          <ac:chgData name="Spencer Friedman" userId="1b876beb-1799-4759-a147-a0ca5369287b" providerId="ADAL" clId="{92E75214-6EF1-D643-83F6-D68EDAD9618A}" dt="2023-12-05T22:16:42.331" v="4751" actId="165"/>
          <ac:grpSpMkLst>
            <pc:docMk/>
            <pc:sldMk cId="3788027327" sldId="2147472772"/>
            <ac:grpSpMk id="27" creationId="{5B992657-20DD-0BA9-BAC0-FE2E9217DF51}"/>
          </ac:grpSpMkLst>
        </pc:grpChg>
        <pc:grpChg chg="mod topLvl">
          <ac:chgData name="Spencer Friedman" userId="1b876beb-1799-4759-a147-a0ca5369287b" providerId="ADAL" clId="{92E75214-6EF1-D643-83F6-D68EDAD9618A}" dt="2023-12-05T22:16:42.331" v="4751" actId="165"/>
          <ac:grpSpMkLst>
            <pc:docMk/>
            <pc:sldMk cId="3788027327" sldId="2147472772"/>
            <ac:grpSpMk id="28" creationId="{1DE8BF8C-D392-4079-641E-324CDC0ABF07}"/>
          </ac:grpSpMkLst>
        </pc:grpChg>
        <pc:grpChg chg="del">
          <ac:chgData name="Spencer Friedman" userId="1b876beb-1799-4759-a147-a0ca5369287b" providerId="ADAL" clId="{92E75214-6EF1-D643-83F6-D68EDAD9618A}" dt="2023-12-05T22:16:42.331" v="4751" actId="165"/>
          <ac:grpSpMkLst>
            <pc:docMk/>
            <pc:sldMk cId="3788027327" sldId="2147472772"/>
            <ac:grpSpMk id="47" creationId="{236E4BCD-BA4A-1E7A-8EE9-FBE7463A84F3}"/>
          </ac:grpSpMkLst>
        </pc:grpChg>
        <pc:grpChg chg="add mod">
          <ac:chgData name="Spencer Friedman" userId="1b876beb-1799-4759-a147-a0ca5369287b" providerId="ADAL" clId="{92E75214-6EF1-D643-83F6-D68EDAD9618A}" dt="2023-12-07T03:32:09.378" v="8507" actId="164"/>
          <ac:grpSpMkLst>
            <pc:docMk/>
            <pc:sldMk cId="3788027327" sldId="2147472772"/>
            <ac:grpSpMk id="1067" creationId="{B087A956-C73A-A3FB-038C-953A932AB685}"/>
          </ac:grpSpMkLst>
        </pc:grpChg>
        <pc:grpChg chg="add mod">
          <ac:chgData name="Spencer Friedman" userId="1b876beb-1799-4759-a147-a0ca5369287b" providerId="ADAL" clId="{92E75214-6EF1-D643-83F6-D68EDAD9618A}" dt="2023-12-07T03:32:09.378" v="8507" actId="164"/>
          <ac:grpSpMkLst>
            <pc:docMk/>
            <pc:sldMk cId="3788027327" sldId="2147472772"/>
            <ac:grpSpMk id="1068" creationId="{1024FA35-E62B-905D-BB8B-AA81F6AA4621}"/>
          </ac:grpSpMkLst>
        </pc:grpChg>
        <pc:grpChg chg="add mod">
          <ac:chgData name="Spencer Friedman" userId="1b876beb-1799-4759-a147-a0ca5369287b" providerId="ADAL" clId="{92E75214-6EF1-D643-83F6-D68EDAD9618A}" dt="2023-12-07T03:32:15.784" v="8515" actId="1035"/>
          <ac:grpSpMkLst>
            <pc:docMk/>
            <pc:sldMk cId="3788027327" sldId="2147472772"/>
            <ac:grpSpMk id="1069" creationId="{778E7DAD-F6B6-9A7A-1246-913CAB4FCF47}"/>
          </ac:grpSpMkLst>
        </pc:grpChg>
        <pc:grpChg chg="del">
          <ac:chgData name="Spencer Friedman" userId="1b876beb-1799-4759-a147-a0ca5369287b" providerId="ADAL" clId="{92E75214-6EF1-D643-83F6-D68EDAD9618A}" dt="2023-12-06T21:22:50.821" v="7598" actId="165"/>
          <ac:grpSpMkLst>
            <pc:docMk/>
            <pc:sldMk cId="3788027327" sldId="2147472772"/>
            <ac:grpSpMk id="2058" creationId="{5CBC4BC1-4517-A26F-A2CF-4A07AB76697D}"/>
          </ac:grpSpMkLst>
        </pc:grpChg>
        <pc:picChg chg="mod topLvl">
          <ac:chgData name="Spencer Friedman" userId="1b876beb-1799-4759-a147-a0ca5369287b" providerId="ADAL" clId="{92E75214-6EF1-D643-83F6-D68EDAD9618A}" dt="2023-12-05T22:16:42.331" v="4751" actId="165"/>
          <ac:picMkLst>
            <pc:docMk/>
            <pc:sldMk cId="3788027327" sldId="2147472772"/>
            <ac:picMk id="5" creationId="{4237790B-3399-3538-15B0-0994265547A2}"/>
          </ac:picMkLst>
        </pc:picChg>
        <pc:picChg chg="mod topLvl">
          <ac:chgData name="Spencer Friedman" userId="1b876beb-1799-4759-a147-a0ca5369287b" providerId="ADAL" clId="{92E75214-6EF1-D643-83F6-D68EDAD9618A}" dt="2023-12-05T22:16:42.331" v="4751" actId="165"/>
          <ac:picMkLst>
            <pc:docMk/>
            <pc:sldMk cId="3788027327" sldId="2147472772"/>
            <ac:picMk id="1026" creationId="{F0049F50-B5C3-4F92-B50D-30E7EA67F23E}"/>
          </ac:picMkLst>
        </pc:picChg>
        <pc:picChg chg="mod topLvl">
          <ac:chgData name="Spencer Friedman" userId="1b876beb-1799-4759-a147-a0ca5369287b" providerId="ADAL" clId="{92E75214-6EF1-D643-83F6-D68EDAD9618A}" dt="2023-12-05T22:16:42.331" v="4751" actId="165"/>
          <ac:picMkLst>
            <pc:docMk/>
            <pc:sldMk cId="3788027327" sldId="2147472772"/>
            <ac:picMk id="2050" creationId="{A1E369D1-4108-7417-07D1-9E0B94448569}"/>
          </ac:picMkLst>
        </pc:picChg>
        <pc:picChg chg="mod topLvl">
          <ac:chgData name="Spencer Friedman" userId="1b876beb-1799-4759-a147-a0ca5369287b" providerId="ADAL" clId="{92E75214-6EF1-D643-83F6-D68EDAD9618A}" dt="2023-12-05T22:16:42.331" v="4751" actId="165"/>
          <ac:picMkLst>
            <pc:docMk/>
            <pc:sldMk cId="3788027327" sldId="2147472772"/>
            <ac:picMk id="2052" creationId="{C5E85A02-8616-29BB-C1D9-85E2FB8E46C6}"/>
          </ac:picMkLst>
        </pc:picChg>
        <pc:picChg chg="mod topLvl">
          <ac:chgData name="Spencer Friedman" userId="1b876beb-1799-4759-a147-a0ca5369287b" providerId="ADAL" clId="{92E75214-6EF1-D643-83F6-D68EDAD9618A}" dt="2023-12-07T03:31:52.409" v="8494" actId="164"/>
          <ac:picMkLst>
            <pc:docMk/>
            <pc:sldMk cId="3788027327" sldId="2147472772"/>
            <ac:picMk id="2062" creationId="{3D90D036-22E4-5374-11AE-28E4E49302EE}"/>
          </ac:picMkLst>
        </pc:picChg>
        <pc:picChg chg="mod topLvl">
          <ac:chgData name="Spencer Friedman" userId="1b876beb-1799-4759-a147-a0ca5369287b" providerId="ADAL" clId="{92E75214-6EF1-D643-83F6-D68EDAD9618A}" dt="2023-12-07T03:31:59.530" v="8496" actId="164"/>
          <ac:picMkLst>
            <pc:docMk/>
            <pc:sldMk cId="3788027327" sldId="2147472772"/>
            <ac:picMk id="2066" creationId="{8598F916-20FF-EB01-5D12-9C108CBE7A0B}"/>
          </ac:picMkLst>
        </pc:pic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25:23.579" v="7623"/>
              <pc2:cmMkLst xmlns:pc2="http://schemas.microsoft.com/office/powerpoint/2019/9/main/command">
                <pc:docMk/>
                <pc:sldMk cId="3788027327" sldId="2147472772"/>
                <pc2:cmMk id="{E7464C20-C92C-C147-B686-97DCE6E9CF93}"/>
              </pc2:cmMkLst>
            </pc226:cmChg>
            <pc226:cmChg xmlns:pc226="http://schemas.microsoft.com/office/powerpoint/2022/06/main/command" chg="add">
              <pc226:chgData name="Spencer Friedman" userId="1b876beb-1799-4759-a147-a0ca5369287b" providerId="ADAL" clId="{92E75214-6EF1-D643-83F6-D68EDAD9618A}" dt="2023-12-06T21:35:37.646" v="7646"/>
              <pc2:cmMkLst xmlns:pc2="http://schemas.microsoft.com/office/powerpoint/2019/9/main/command">
                <pc:docMk/>
                <pc:sldMk cId="3788027327" sldId="2147472772"/>
                <pc2:cmMk id="{D326CE95-18EE-4E43-B73F-FFB12DB59003}"/>
              </pc2:cmMkLst>
            </pc226:cmChg>
            <pc226:cmChg xmlns:pc226="http://schemas.microsoft.com/office/powerpoint/2022/06/main/command" chg="add mod">
              <pc226:chgData name="Spencer Friedman" userId="1b876beb-1799-4759-a147-a0ca5369287b" providerId="ADAL" clId="{92E75214-6EF1-D643-83F6-D68EDAD9618A}" dt="2023-12-05T16:20:47.778" v="4700" actId="2056"/>
              <pc2:cmMkLst xmlns:pc2="http://schemas.microsoft.com/office/powerpoint/2019/9/main/command">
                <pc:docMk/>
                <pc:sldMk cId="3788027327" sldId="2147472772"/>
                <pc2:cmMk id="{8E54BDC3-C684-E547-A321-8531FEC0A458}"/>
              </pc2:cmMkLst>
            </pc226:cmChg>
          </p:ext>
        </pc:extLst>
      </pc:sldChg>
      <pc:sldChg chg="add del ord">
        <pc:chgData name="Spencer Friedman" userId="1b876beb-1799-4759-a147-a0ca5369287b" providerId="ADAL" clId="{92E75214-6EF1-D643-83F6-D68EDAD9618A}" dt="2023-12-07T18:43:07.086" v="10719" actId="2696"/>
        <pc:sldMkLst>
          <pc:docMk/>
          <pc:sldMk cId="3833729378" sldId="2147472775"/>
        </pc:sldMkLst>
      </pc:sldChg>
      <pc:sldChg chg="add del ord">
        <pc:chgData name="Spencer Friedman" userId="1b876beb-1799-4759-a147-a0ca5369287b" providerId="ADAL" clId="{92E75214-6EF1-D643-83F6-D68EDAD9618A}" dt="2023-12-07T18:43:15.258" v="10722" actId="2696"/>
        <pc:sldMkLst>
          <pc:docMk/>
          <pc:sldMk cId="1250929974" sldId="2147472776"/>
        </pc:sldMkLst>
      </pc:sldChg>
      <pc:sldChg chg="addSp delSp modSp new mod">
        <pc:chgData name="Spencer Friedman" userId="1b876beb-1799-4759-a147-a0ca5369287b" providerId="ADAL" clId="{92E75214-6EF1-D643-83F6-D68EDAD9618A}" dt="2023-12-07T03:29:12.010" v="8475" actId="14100"/>
        <pc:sldMkLst>
          <pc:docMk/>
          <pc:sldMk cId="188062191" sldId="2147472777"/>
        </pc:sldMkLst>
        <pc:spChg chg="mod">
          <ac:chgData name="Spencer Friedman" userId="1b876beb-1799-4759-a147-a0ca5369287b" providerId="ADAL" clId="{92E75214-6EF1-D643-83F6-D68EDAD9618A}" dt="2023-12-07T03:29:12.010" v="8475" actId="14100"/>
          <ac:spMkLst>
            <pc:docMk/>
            <pc:sldMk cId="188062191" sldId="2147472777"/>
            <ac:spMk id="2" creationId="{08514145-289F-CF94-3E39-AA10014D376B}"/>
          </ac:spMkLst>
        </pc:spChg>
        <pc:spChg chg="add mod">
          <ac:chgData name="Spencer Friedman" userId="1b876beb-1799-4759-a147-a0ca5369287b" providerId="ADAL" clId="{92E75214-6EF1-D643-83F6-D68EDAD9618A}" dt="2023-12-06T16:39:59.330" v="6991" actId="1037"/>
          <ac:spMkLst>
            <pc:docMk/>
            <pc:sldMk cId="188062191" sldId="2147472777"/>
            <ac:spMk id="4" creationId="{C388F575-A3E6-DA1C-88CC-96E63122EE77}"/>
          </ac:spMkLst>
        </pc:spChg>
        <pc:spChg chg="add mod">
          <ac:chgData name="Spencer Friedman" userId="1b876beb-1799-4759-a147-a0ca5369287b" providerId="ADAL" clId="{92E75214-6EF1-D643-83F6-D68EDAD9618A}" dt="2023-12-06T16:39:59.330" v="6991" actId="1037"/>
          <ac:spMkLst>
            <pc:docMk/>
            <pc:sldMk cId="188062191" sldId="2147472777"/>
            <ac:spMk id="5" creationId="{A5D3F26B-4FA6-02BC-8E8E-68CFF30B6BFE}"/>
          </ac:spMkLst>
        </pc:spChg>
        <pc:spChg chg="add mod">
          <ac:chgData name="Spencer Friedman" userId="1b876beb-1799-4759-a147-a0ca5369287b" providerId="ADAL" clId="{92E75214-6EF1-D643-83F6-D68EDAD9618A}" dt="2023-12-06T16:42:26.421" v="7038" actId="1076"/>
          <ac:spMkLst>
            <pc:docMk/>
            <pc:sldMk cId="188062191" sldId="2147472777"/>
            <ac:spMk id="6" creationId="{9A07A637-5EA7-A3BC-A4F4-C2C4E96BDC32}"/>
          </ac:spMkLst>
        </pc:spChg>
        <pc:spChg chg="add mod">
          <ac:chgData name="Spencer Friedman" userId="1b876beb-1799-4759-a147-a0ca5369287b" providerId="ADAL" clId="{92E75214-6EF1-D643-83F6-D68EDAD9618A}" dt="2023-12-06T16:36:52.303" v="6923" actId="12788"/>
          <ac:spMkLst>
            <pc:docMk/>
            <pc:sldMk cId="188062191" sldId="2147472777"/>
            <ac:spMk id="7" creationId="{045282AB-F2FF-1F4E-B876-8E8B35C05EB1}"/>
          </ac:spMkLst>
        </pc:spChg>
        <pc:spChg chg="add mod">
          <ac:chgData name="Spencer Friedman" userId="1b876beb-1799-4759-a147-a0ca5369287b" providerId="ADAL" clId="{92E75214-6EF1-D643-83F6-D68EDAD9618A}" dt="2023-12-06T16:37:31.075" v="6929" actId="1076"/>
          <ac:spMkLst>
            <pc:docMk/>
            <pc:sldMk cId="188062191" sldId="2147472777"/>
            <ac:spMk id="21" creationId="{6BD572BA-6E7A-DC5C-57DA-D11D08C3C3BE}"/>
          </ac:spMkLst>
        </pc:spChg>
        <pc:spChg chg="add mod">
          <ac:chgData name="Spencer Friedman" userId="1b876beb-1799-4759-a147-a0ca5369287b" providerId="ADAL" clId="{92E75214-6EF1-D643-83F6-D68EDAD9618A}" dt="2023-12-06T16:39:59.330" v="6991" actId="1037"/>
          <ac:spMkLst>
            <pc:docMk/>
            <pc:sldMk cId="188062191" sldId="2147472777"/>
            <ac:spMk id="22" creationId="{C82FCCCA-ACB5-93A7-F11C-2A5203480CE9}"/>
          </ac:spMkLst>
        </pc:spChg>
        <pc:spChg chg="add mod">
          <ac:chgData name="Spencer Friedman" userId="1b876beb-1799-4759-a147-a0ca5369287b" providerId="ADAL" clId="{92E75214-6EF1-D643-83F6-D68EDAD9618A}" dt="2023-12-06T16:42:31.422" v="7039" actId="1076"/>
          <ac:spMkLst>
            <pc:docMk/>
            <pc:sldMk cId="188062191" sldId="2147472777"/>
            <ac:spMk id="23" creationId="{A46CA726-8020-9E4B-BB17-8AE829A5BB10}"/>
          </ac:spMkLst>
        </pc:spChg>
        <pc:spChg chg="add mod">
          <ac:chgData name="Spencer Friedman" userId="1b876beb-1799-4759-a147-a0ca5369287b" providerId="ADAL" clId="{92E75214-6EF1-D643-83F6-D68EDAD9618A}" dt="2023-12-06T16:42:22.754" v="7037" actId="1076"/>
          <ac:spMkLst>
            <pc:docMk/>
            <pc:sldMk cId="188062191" sldId="2147472777"/>
            <ac:spMk id="24" creationId="{1E52CFAA-B87A-43AD-84A7-8B6D59B8011F}"/>
          </ac:spMkLst>
        </pc:spChg>
        <pc:spChg chg="add del mod">
          <ac:chgData name="Spencer Friedman" userId="1b876beb-1799-4759-a147-a0ca5369287b" providerId="ADAL" clId="{92E75214-6EF1-D643-83F6-D68EDAD9618A}" dt="2023-12-06T16:36:52.303" v="6923" actId="12788"/>
          <ac:spMkLst>
            <pc:docMk/>
            <pc:sldMk cId="188062191" sldId="2147472777"/>
            <ac:spMk id="25" creationId="{2C1A9B1C-276D-9494-15A3-00C49D8C3FE1}"/>
          </ac:spMkLst>
        </pc:spChg>
        <pc:spChg chg="add mod">
          <ac:chgData name="Spencer Friedman" userId="1b876beb-1799-4759-a147-a0ca5369287b" providerId="ADAL" clId="{92E75214-6EF1-D643-83F6-D68EDAD9618A}" dt="2023-12-06T16:42:05.506" v="7034" actId="408"/>
          <ac:spMkLst>
            <pc:docMk/>
            <pc:sldMk cId="188062191" sldId="2147472777"/>
            <ac:spMk id="32" creationId="{B1453233-8791-A748-15FD-7B72FF87A6EF}"/>
          </ac:spMkLst>
        </pc:spChg>
        <pc:spChg chg="add mod">
          <ac:chgData name="Spencer Friedman" userId="1b876beb-1799-4759-a147-a0ca5369287b" providerId="ADAL" clId="{92E75214-6EF1-D643-83F6-D68EDAD9618A}" dt="2023-12-06T16:42:05.506" v="7034" actId="408"/>
          <ac:spMkLst>
            <pc:docMk/>
            <pc:sldMk cId="188062191" sldId="2147472777"/>
            <ac:spMk id="33" creationId="{FAAA9FBB-310E-C14C-5090-BF24244FC976}"/>
          </ac:spMkLst>
        </pc:spChg>
        <pc:spChg chg="add mod">
          <ac:chgData name="Spencer Friedman" userId="1b876beb-1799-4759-a147-a0ca5369287b" providerId="ADAL" clId="{92E75214-6EF1-D643-83F6-D68EDAD9618A}" dt="2023-12-06T16:42:05.506" v="7034" actId="408"/>
          <ac:spMkLst>
            <pc:docMk/>
            <pc:sldMk cId="188062191" sldId="2147472777"/>
            <ac:spMk id="34" creationId="{B3868B33-8613-BE56-837E-25B0D8F07DA1}"/>
          </ac:spMkLst>
        </pc:spChg>
        <pc:spChg chg="add mod">
          <ac:chgData name="Spencer Friedman" userId="1b876beb-1799-4759-a147-a0ca5369287b" providerId="ADAL" clId="{92E75214-6EF1-D643-83F6-D68EDAD9618A}" dt="2023-12-06T16:39:59.330" v="6991" actId="1037"/>
          <ac:spMkLst>
            <pc:docMk/>
            <pc:sldMk cId="188062191" sldId="2147472777"/>
            <ac:spMk id="35" creationId="{7DAA6625-8FB8-7917-FAD1-CEEB20845098}"/>
          </ac:spMkLst>
        </pc:spChg>
        <pc:spChg chg="add mod">
          <ac:chgData name="Spencer Friedman" userId="1b876beb-1799-4759-a147-a0ca5369287b" providerId="ADAL" clId="{92E75214-6EF1-D643-83F6-D68EDAD9618A}" dt="2023-12-06T16:42:12.918" v="7035" actId="1076"/>
          <ac:spMkLst>
            <pc:docMk/>
            <pc:sldMk cId="188062191" sldId="2147472777"/>
            <ac:spMk id="36" creationId="{4E91DDDD-C5C6-A075-868B-C65472BBD293}"/>
          </ac:spMkLst>
        </pc:spChg>
        <pc:spChg chg="add mod">
          <ac:chgData name="Spencer Friedman" userId="1b876beb-1799-4759-a147-a0ca5369287b" providerId="ADAL" clId="{92E75214-6EF1-D643-83F6-D68EDAD9618A}" dt="2023-12-06T16:39:34.873" v="6975" actId="14100"/>
          <ac:spMkLst>
            <pc:docMk/>
            <pc:sldMk cId="188062191" sldId="2147472777"/>
            <ac:spMk id="37" creationId="{E1B22578-BA65-F687-20A0-1DEE3F67AFED}"/>
          </ac:spMkLst>
        </pc:spChg>
        <pc:spChg chg="add mod">
          <ac:chgData name="Spencer Friedman" userId="1b876beb-1799-4759-a147-a0ca5369287b" providerId="ADAL" clId="{92E75214-6EF1-D643-83F6-D68EDAD9618A}" dt="2023-12-06T16:39:59.330" v="6991" actId="1037"/>
          <ac:spMkLst>
            <pc:docMk/>
            <pc:sldMk cId="188062191" sldId="2147472777"/>
            <ac:spMk id="38" creationId="{53B5553B-C382-2BA0-AD35-52F1504EDBE9}"/>
          </ac:spMkLst>
        </pc:spChg>
        <pc:spChg chg="add mod">
          <ac:chgData name="Spencer Friedman" userId="1b876beb-1799-4759-a147-a0ca5369287b" providerId="ADAL" clId="{92E75214-6EF1-D643-83F6-D68EDAD9618A}" dt="2023-12-06T16:42:18.688" v="7036" actId="1076"/>
          <ac:spMkLst>
            <pc:docMk/>
            <pc:sldMk cId="188062191" sldId="2147472777"/>
            <ac:spMk id="39" creationId="{EFE79607-6A9A-B0C2-59DD-401FAD3010DB}"/>
          </ac:spMkLst>
        </pc:spChg>
        <pc:spChg chg="add mod">
          <ac:chgData name="Spencer Friedman" userId="1b876beb-1799-4759-a147-a0ca5369287b" providerId="ADAL" clId="{92E75214-6EF1-D643-83F6-D68EDAD9618A}" dt="2023-12-06T16:39:34.873" v="6975" actId="14100"/>
          <ac:spMkLst>
            <pc:docMk/>
            <pc:sldMk cId="188062191" sldId="2147472777"/>
            <ac:spMk id="40" creationId="{7D7C2E18-CA0D-3518-7EE5-88CE6A0E1250}"/>
          </ac:spMkLst>
        </pc:spChg>
        <pc:spChg chg="add mod">
          <ac:chgData name="Spencer Friedman" userId="1b876beb-1799-4759-a147-a0ca5369287b" providerId="ADAL" clId="{92E75214-6EF1-D643-83F6-D68EDAD9618A}" dt="2023-12-06T16:41:43.298" v="7032" actId="12788"/>
          <ac:spMkLst>
            <pc:docMk/>
            <pc:sldMk cId="188062191" sldId="2147472777"/>
            <ac:spMk id="41" creationId="{369B6389-73B3-FCA5-3CBC-901BFBAB2C10}"/>
          </ac:spMkLst>
        </pc:spChg>
        <pc:spChg chg="add mod">
          <ac:chgData name="Spencer Friedman" userId="1b876beb-1799-4759-a147-a0ca5369287b" providerId="ADAL" clId="{92E75214-6EF1-D643-83F6-D68EDAD9618A}" dt="2023-12-06T16:41:43.298" v="7032" actId="12788"/>
          <ac:spMkLst>
            <pc:docMk/>
            <pc:sldMk cId="188062191" sldId="2147472777"/>
            <ac:spMk id="42" creationId="{8806B3AF-C8E3-0406-0AA1-1A0D98C02174}"/>
          </ac:spMkLst>
        </pc:spChg>
        <pc:spChg chg="add mod">
          <ac:chgData name="Spencer Friedman" userId="1b876beb-1799-4759-a147-a0ca5369287b" providerId="ADAL" clId="{92E75214-6EF1-D643-83F6-D68EDAD9618A}" dt="2023-12-06T16:41:48.572" v="7033" actId="1076"/>
          <ac:spMkLst>
            <pc:docMk/>
            <pc:sldMk cId="188062191" sldId="2147472777"/>
            <ac:spMk id="43" creationId="{C6AFC34D-956C-45D2-17BC-2DD3BDFE09F1}"/>
          </ac:spMkLst>
        </pc:spChg>
        <pc:grpChg chg="add mod">
          <ac:chgData name="Spencer Friedman" userId="1b876beb-1799-4759-a147-a0ca5369287b" providerId="ADAL" clId="{92E75214-6EF1-D643-83F6-D68EDAD9618A}" dt="2023-12-06T16:40:47.161" v="6999" actId="14100"/>
          <ac:grpSpMkLst>
            <pc:docMk/>
            <pc:sldMk cId="188062191" sldId="2147472777"/>
            <ac:grpSpMk id="8" creationId="{C0405668-E112-00E9-7011-54D77FE3510D}"/>
          </ac:grpSpMkLst>
        </pc:grpChg>
        <pc:cxnChg chg="mod">
          <ac:chgData name="Spencer Friedman" userId="1b876beb-1799-4759-a147-a0ca5369287b" providerId="ADAL" clId="{92E75214-6EF1-D643-83F6-D68EDAD9618A}" dt="2023-12-04T15:21:54.644" v="3591"/>
          <ac:cxnSpMkLst>
            <pc:docMk/>
            <pc:sldMk cId="188062191" sldId="2147472777"/>
            <ac:cxnSpMk id="9" creationId="{F9784E93-07DA-777B-B8A9-5B209CF151BA}"/>
          </ac:cxnSpMkLst>
        </pc:cxnChg>
        <pc:cxnChg chg="mod">
          <ac:chgData name="Spencer Friedman" userId="1b876beb-1799-4759-a147-a0ca5369287b" providerId="ADAL" clId="{92E75214-6EF1-D643-83F6-D68EDAD9618A}" dt="2023-12-04T15:21:54.644" v="3591"/>
          <ac:cxnSpMkLst>
            <pc:docMk/>
            <pc:sldMk cId="188062191" sldId="2147472777"/>
            <ac:cxnSpMk id="10" creationId="{676F56B8-3229-7FA8-5726-5223EC6B95C5}"/>
          </ac:cxnSpMkLst>
        </pc:cxnChg>
        <pc:cxnChg chg="mod">
          <ac:chgData name="Spencer Friedman" userId="1b876beb-1799-4759-a147-a0ca5369287b" providerId="ADAL" clId="{92E75214-6EF1-D643-83F6-D68EDAD9618A}" dt="2023-12-04T15:21:54.644" v="3591"/>
          <ac:cxnSpMkLst>
            <pc:docMk/>
            <pc:sldMk cId="188062191" sldId="2147472777"/>
            <ac:cxnSpMk id="11" creationId="{22DC2062-2449-17FE-F797-FCC0638E67BE}"/>
          </ac:cxnSpMkLst>
        </pc:cxnChg>
        <pc:cxnChg chg="mod">
          <ac:chgData name="Spencer Friedman" userId="1b876beb-1799-4759-a147-a0ca5369287b" providerId="ADAL" clId="{92E75214-6EF1-D643-83F6-D68EDAD9618A}" dt="2023-12-04T15:21:54.644" v="3591"/>
          <ac:cxnSpMkLst>
            <pc:docMk/>
            <pc:sldMk cId="188062191" sldId="2147472777"/>
            <ac:cxnSpMk id="12" creationId="{BBE6A247-BA74-79D1-D2B0-DBC827E254B5}"/>
          </ac:cxnSpMkLst>
        </pc:cxnChg>
        <pc:cxnChg chg="mod">
          <ac:chgData name="Spencer Friedman" userId="1b876beb-1799-4759-a147-a0ca5369287b" providerId="ADAL" clId="{92E75214-6EF1-D643-83F6-D68EDAD9618A}" dt="2023-12-04T15:21:54.644" v="3591"/>
          <ac:cxnSpMkLst>
            <pc:docMk/>
            <pc:sldMk cId="188062191" sldId="2147472777"/>
            <ac:cxnSpMk id="13" creationId="{6D765A3A-8D4D-FA54-BB3C-2EBD900BAB09}"/>
          </ac:cxnSpMkLst>
        </pc:cxnChg>
        <pc:cxnChg chg="mod">
          <ac:chgData name="Spencer Friedman" userId="1b876beb-1799-4759-a147-a0ca5369287b" providerId="ADAL" clId="{92E75214-6EF1-D643-83F6-D68EDAD9618A}" dt="2023-12-04T15:21:54.644" v="3591"/>
          <ac:cxnSpMkLst>
            <pc:docMk/>
            <pc:sldMk cId="188062191" sldId="2147472777"/>
            <ac:cxnSpMk id="14" creationId="{B74962D1-EA0D-DE47-81DE-31A70011696E}"/>
          </ac:cxnSpMkLst>
        </pc:cxnChg>
        <pc:cxnChg chg="mod">
          <ac:chgData name="Spencer Friedman" userId="1b876beb-1799-4759-a147-a0ca5369287b" providerId="ADAL" clId="{92E75214-6EF1-D643-83F6-D68EDAD9618A}" dt="2023-12-04T15:21:54.644" v="3591"/>
          <ac:cxnSpMkLst>
            <pc:docMk/>
            <pc:sldMk cId="188062191" sldId="2147472777"/>
            <ac:cxnSpMk id="15" creationId="{1E2E3914-16C9-AA82-0571-64FB5D990292}"/>
          </ac:cxnSpMkLst>
        </pc:cxnChg>
        <pc:cxnChg chg="mod">
          <ac:chgData name="Spencer Friedman" userId="1b876beb-1799-4759-a147-a0ca5369287b" providerId="ADAL" clId="{92E75214-6EF1-D643-83F6-D68EDAD9618A}" dt="2023-12-04T15:21:54.644" v="3591"/>
          <ac:cxnSpMkLst>
            <pc:docMk/>
            <pc:sldMk cId="188062191" sldId="2147472777"/>
            <ac:cxnSpMk id="16" creationId="{6B0E58BB-23AF-D974-F84B-BA33605EA66F}"/>
          </ac:cxnSpMkLst>
        </pc:cxnChg>
        <pc:cxnChg chg="mod">
          <ac:chgData name="Spencer Friedman" userId="1b876beb-1799-4759-a147-a0ca5369287b" providerId="ADAL" clId="{92E75214-6EF1-D643-83F6-D68EDAD9618A}" dt="2023-12-04T15:21:54.644" v="3591"/>
          <ac:cxnSpMkLst>
            <pc:docMk/>
            <pc:sldMk cId="188062191" sldId="2147472777"/>
            <ac:cxnSpMk id="17" creationId="{CE3F2832-67A2-1D8D-E9E1-73595D9C32F8}"/>
          </ac:cxnSpMkLst>
        </pc:cxnChg>
        <pc:cxnChg chg="mod">
          <ac:chgData name="Spencer Friedman" userId="1b876beb-1799-4759-a147-a0ca5369287b" providerId="ADAL" clId="{92E75214-6EF1-D643-83F6-D68EDAD9618A}" dt="2023-12-04T15:21:54.644" v="3591"/>
          <ac:cxnSpMkLst>
            <pc:docMk/>
            <pc:sldMk cId="188062191" sldId="2147472777"/>
            <ac:cxnSpMk id="18" creationId="{D150D627-E377-F532-DD8C-16471A03ABBD}"/>
          </ac:cxnSpMkLst>
        </pc:cxnChg>
        <pc:cxnChg chg="mod">
          <ac:chgData name="Spencer Friedman" userId="1b876beb-1799-4759-a147-a0ca5369287b" providerId="ADAL" clId="{92E75214-6EF1-D643-83F6-D68EDAD9618A}" dt="2023-12-04T15:21:54.644" v="3591"/>
          <ac:cxnSpMkLst>
            <pc:docMk/>
            <pc:sldMk cId="188062191" sldId="2147472777"/>
            <ac:cxnSpMk id="19" creationId="{2FCF7157-5B46-3EA7-E9B0-6CD2C2F439A3}"/>
          </ac:cxnSpMkLst>
        </pc:cxnChg>
        <pc:cxnChg chg="mod">
          <ac:chgData name="Spencer Friedman" userId="1b876beb-1799-4759-a147-a0ca5369287b" providerId="ADAL" clId="{92E75214-6EF1-D643-83F6-D68EDAD9618A}" dt="2023-12-04T15:21:54.644" v="3591"/>
          <ac:cxnSpMkLst>
            <pc:docMk/>
            <pc:sldMk cId="188062191" sldId="2147472777"/>
            <ac:cxnSpMk id="20" creationId="{491BBA84-7188-2BA8-2457-7EBC55110272}"/>
          </ac:cxnSpMkLst>
        </pc:cxnChg>
        <pc:cxnChg chg="add del mod">
          <ac:chgData name="Spencer Friedman" userId="1b876beb-1799-4759-a147-a0ca5369287b" providerId="ADAL" clId="{92E75214-6EF1-D643-83F6-D68EDAD9618A}" dt="2023-12-04T15:22:16.709" v="3594" actId="478"/>
          <ac:cxnSpMkLst>
            <pc:docMk/>
            <pc:sldMk cId="188062191" sldId="2147472777"/>
            <ac:cxnSpMk id="26" creationId="{BD5872B2-BC0C-E33D-805A-D3ABA5529FA8}"/>
          </ac:cxnSpMkLst>
        </pc:cxnChg>
        <pc:cxnChg chg="add del mod">
          <ac:chgData name="Spencer Friedman" userId="1b876beb-1799-4759-a147-a0ca5369287b" providerId="ADAL" clId="{92E75214-6EF1-D643-83F6-D68EDAD9618A}" dt="2023-12-04T15:22:18.307" v="3595" actId="478"/>
          <ac:cxnSpMkLst>
            <pc:docMk/>
            <pc:sldMk cId="188062191" sldId="2147472777"/>
            <ac:cxnSpMk id="27" creationId="{8E4A09EB-82E9-9DD0-B3E4-CFE31638C671}"/>
          </ac:cxnSpMkLst>
        </pc:cxnChg>
        <pc:cxnChg chg="add del mod">
          <ac:chgData name="Spencer Friedman" userId="1b876beb-1799-4759-a147-a0ca5369287b" providerId="ADAL" clId="{92E75214-6EF1-D643-83F6-D68EDAD9618A}" dt="2023-12-04T15:22:19.934" v="3596" actId="478"/>
          <ac:cxnSpMkLst>
            <pc:docMk/>
            <pc:sldMk cId="188062191" sldId="2147472777"/>
            <ac:cxnSpMk id="28" creationId="{2884FAA7-3A87-6923-97F6-90A84C6EBF0E}"/>
          </ac:cxnSpMkLst>
        </pc:cxnChg>
      </pc:sldChg>
      <pc:sldChg chg="addSp delSp modSp mod addCm modCm">
        <pc:chgData name="Spencer Friedman" userId="1b876beb-1799-4759-a147-a0ca5369287b" providerId="ADAL" clId="{92E75214-6EF1-D643-83F6-D68EDAD9618A}" dt="2023-12-07T20:41:10.401" v="11673" actId="255"/>
        <pc:sldMkLst>
          <pc:docMk/>
          <pc:sldMk cId="769384817" sldId="2147472778"/>
        </pc:sldMkLst>
        <pc:spChg chg="mod">
          <ac:chgData name="Spencer Friedman" userId="1b876beb-1799-4759-a147-a0ca5369287b" providerId="ADAL" clId="{92E75214-6EF1-D643-83F6-D68EDAD9618A}" dt="2023-12-07T03:25:34.813" v="8361" actId="20577"/>
          <ac:spMkLst>
            <pc:docMk/>
            <pc:sldMk cId="769384817" sldId="2147472778"/>
            <ac:spMk id="8" creationId="{D4281C2B-8B9A-AFD3-7F85-5C7135445FD4}"/>
          </ac:spMkLst>
        </pc:spChg>
        <pc:spChg chg="mod">
          <ac:chgData name="Spencer Friedman" userId="1b876beb-1799-4759-a147-a0ca5369287b" providerId="ADAL" clId="{92E75214-6EF1-D643-83F6-D68EDAD9618A}" dt="2023-12-06T20:59:26.952" v="7381" actId="20577"/>
          <ac:spMkLst>
            <pc:docMk/>
            <pc:sldMk cId="769384817" sldId="2147472778"/>
            <ac:spMk id="9" creationId="{92D3C8F4-434C-7A66-4252-B9B53407FEB0}"/>
          </ac:spMkLst>
        </pc:spChg>
        <pc:spChg chg="mod">
          <ac:chgData name="Spencer Friedman" userId="1b876beb-1799-4759-a147-a0ca5369287b" providerId="ADAL" clId="{92E75214-6EF1-D643-83F6-D68EDAD9618A}" dt="2023-12-07T20:41:10.401" v="11673" actId="255"/>
          <ac:spMkLst>
            <pc:docMk/>
            <pc:sldMk cId="769384817" sldId="2147472778"/>
            <ac:spMk id="12" creationId="{5ED5BFE4-837E-C610-6C2A-5D33013F506F}"/>
          </ac:spMkLst>
        </pc:spChg>
        <pc:spChg chg="mod topLvl">
          <ac:chgData name="Spencer Friedman" userId="1b876beb-1799-4759-a147-a0ca5369287b" providerId="ADAL" clId="{92E75214-6EF1-D643-83F6-D68EDAD9618A}" dt="2023-12-07T03:26:19.411" v="8367" actId="164"/>
          <ac:spMkLst>
            <pc:docMk/>
            <pc:sldMk cId="769384817" sldId="2147472778"/>
            <ac:spMk id="32" creationId="{204A02DA-2C8B-5678-D1BC-9020A8D8D34C}"/>
          </ac:spMkLst>
        </pc:spChg>
        <pc:spChg chg="mod topLvl">
          <ac:chgData name="Spencer Friedman" userId="1b876beb-1799-4759-a147-a0ca5369287b" providerId="ADAL" clId="{92E75214-6EF1-D643-83F6-D68EDAD9618A}" dt="2023-12-07T20:40:45.333" v="11669" actId="255"/>
          <ac:spMkLst>
            <pc:docMk/>
            <pc:sldMk cId="769384817" sldId="2147472778"/>
            <ac:spMk id="33" creationId="{618F4060-091F-DC26-AC3B-67CA093169BD}"/>
          </ac:spMkLst>
        </pc:spChg>
        <pc:grpChg chg="del">
          <ac:chgData name="Spencer Friedman" userId="1b876beb-1799-4759-a147-a0ca5369287b" providerId="ADAL" clId="{92E75214-6EF1-D643-83F6-D68EDAD9618A}" dt="2023-12-07T03:26:06.283" v="8365" actId="165"/>
          <ac:grpSpMkLst>
            <pc:docMk/>
            <pc:sldMk cId="769384817" sldId="2147472778"/>
            <ac:grpSpMk id="31" creationId="{542BD130-C9CF-1657-4B5C-F22A081F11E2}"/>
          </ac:grpSpMkLst>
        </pc:grpChg>
        <pc:grpChg chg="add mod">
          <ac:chgData name="Spencer Friedman" userId="1b876beb-1799-4759-a147-a0ca5369287b" providerId="ADAL" clId="{92E75214-6EF1-D643-83F6-D68EDAD9618A}" dt="2023-12-07T03:26:19.411" v="8367" actId="164"/>
          <ac:grpSpMkLst>
            <pc:docMk/>
            <pc:sldMk cId="769384817" sldId="2147472778"/>
            <ac:grpSpMk id="51" creationId="{FB46AB14-E18A-858F-3052-35500D6587AC}"/>
          </ac:grpSpMkLst>
        </pc:grp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35:59.422" v="7648"/>
              <pc2:cmMkLst xmlns:pc2="http://schemas.microsoft.com/office/powerpoint/2019/9/main/command">
                <pc:docMk/>
                <pc:sldMk cId="769384817" sldId="2147472778"/>
                <pc2:cmMk id="{A4456B7E-4FDF-B543-A125-C9DA25C1EFD3}"/>
              </pc2:cmMkLst>
            </pc226:cmChg>
            <pc226:cmChg xmlns:pc226="http://schemas.microsoft.com/office/powerpoint/2022/06/main/command" chg="add mod">
              <pc226:chgData name="Spencer Friedman" userId="1b876beb-1799-4759-a147-a0ca5369287b" providerId="ADAL" clId="{92E75214-6EF1-D643-83F6-D68EDAD9618A}" dt="2023-12-07T03:26:06.321" v="8366" actId="2056"/>
              <pc2:cmMkLst xmlns:pc2="http://schemas.microsoft.com/office/powerpoint/2019/9/main/command">
                <pc:docMk/>
                <pc:sldMk cId="769384817" sldId="2147472778"/>
                <pc2:cmMk id="{03997AE3-D9BD-A440-B283-D5BEB5503836}"/>
              </pc2:cmMkLst>
            </pc226:cmChg>
            <pc226:cmChg xmlns:pc226="http://schemas.microsoft.com/office/powerpoint/2022/06/main/command" chg="add mod">
              <pc226:chgData name="Spencer Friedman" userId="1b876beb-1799-4759-a147-a0ca5369287b" providerId="ADAL" clId="{92E75214-6EF1-D643-83F6-D68EDAD9618A}" dt="2023-12-06T22:34:02.677" v="7657" actId="2056"/>
              <pc2:cmMkLst xmlns:pc2="http://schemas.microsoft.com/office/powerpoint/2019/9/main/command">
                <pc:docMk/>
                <pc:sldMk cId="769384817" sldId="2147472778"/>
                <pc2:cmMk id="{92D019EC-8CDC-CB45-89D4-A513E7962522}"/>
              </pc2:cmMkLst>
            </pc226:cmChg>
          </p:ext>
        </pc:extLst>
      </pc:sldChg>
      <pc:sldChg chg="addSp delSp modSp mod addCm modCm">
        <pc:chgData name="Spencer Friedman" userId="1b876beb-1799-4759-a147-a0ca5369287b" providerId="ADAL" clId="{92E75214-6EF1-D643-83F6-D68EDAD9618A}" dt="2023-12-07T20:53:25.812" v="11837" actId="478"/>
        <pc:sldMkLst>
          <pc:docMk/>
          <pc:sldMk cId="4260197679" sldId="2147472780"/>
        </pc:sldMkLst>
        <pc:spChg chg="mod">
          <ac:chgData name="Spencer Friedman" userId="1b876beb-1799-4759-a147-a0ca5369287b" providerId="ADAL" clId="{92E75214-6EF1-D643-83F6-D68EDAD9618A}" dt="2023-12-07T20:52:51.230" v="11816" actId="20577"/>
          <ac:spMkLst>
            <pc:docMk/>
            <pc:sldMk cId="4260197679" sldId="2147472780"/>
            <ac:spMk id="2" creationId="{02C9DFFF-E636-FED7-E953-6F80E24A56A8}"/>
          </ac:spMkLst>
        </pc:spChg>
        <pc:spChg chg="mod">
          <ac:chgData name="Spencer Friedman" userId="1b876beb-1799-4759-a147-a0ca5369287b" providerId="ADAL" clId="{92E75214-6EF1-D643-83F6-D68EDAD9618A}" dt="2023-12-07T20:38:51.763" v="11666" actId="20577"/>
          <ac:spMkLst>
            <pc:docMk/>
            <pc:sldMk cId="4260197679" sldId="2147472780"/>
            <ac:spMk id="4" creationId="{A9CCB2B9-327A-6AB3-2D45-7B2804594479}"/>
          </ac:spMkLst>
        </pc:spChg>
        <pc:spChg chg="mod topLvl">
          <ac:chgData name="Spencer Friedman" userId="1b876beb-1799-4759-a147-a0ca5369287b" providerId="ADAL" clId="{92E75214-6EF1-D643-83F6-D68EDAD9618A}" dt="2023-12-07T20:53:25.380" v="11836" actId="1035"/>
          <ac:spMkLst>
            <pc:docMk/>
            <pc:sldMk cId="4260197679" sldId="2147472780"/>
            <ac:spMk id="6" creationId="{448DD069-A1E1-7F7B-2474-3A99EABE87D0}"/>
          </ac:spMkLst>
        </pc:spChg>
        <pc:spChg chg="mod">
          <ac:chgData name="Spencer Friedman" userId="1b876beb-1799-4759-a147-a0ca5369287b" providerId="ADAL" clId="{92E75214-6EF1-D643-83F6-D68EDAD9618A}" dt="2023-12-06T21:15:20.005" v="7571" actId="1076"/>
          <ac:spMkLst>
            <pc:docMk/>
            <pc:sldMk cId="4260197679" sldId="2147472780"/>
            <ac:spMk id="7" creationId="{8A009B91-C001-A322-27CF-B3B6A630C2E8}"/>
          </ac:spMkLst>
        </pc:spChg>
        <pc:spChg chg="mod">
          <ac:chgData name="Spencer Friedman" userId="1b876beb-1799-4759-a147-a0ca5369287b" providerId="ADAL" clId="{92E75214-6EF1-D643-83F6-D68EDAD9618A}" dt="2023-12-06T21:15:17.509" v="7570" actId="1076"/>
          <ac:spMkLst>
            <pc:docMk/>
            <pc:sldMk cId="4260197679" sldId="2147472780"/>
            <ac:spMk id="8" creationId="{C5F974FA-E2A6-99B2-2C25-FE2589AE179C}"/>
          </ac:spMkLst>
        </pc:spChg>
        <pc:spChg chg="mod topLvl">
          <ac:chgData name="Spencer Friedman" userId="1b876beb-1799-4759-a147-a0ca5369287b" providerId="ADAL" clId="{92E75214-6EF1-D643-83F6-D68EDAD9618A}" dt="2023-12-07T20:53:25.380" v="11836" actId="1035"/>
          <ac:spMkLst>
            <pc:docMk/>
            <pc:sldMk cId="4260197679" sldId="2147472780"/>
            <ac:spMk id="13" creationId="{886AB968-96F6-6267-5B6E-46B8591CD031}"/>
          </ac:spMkLst>
        </pc:spChg>
        <pc:spChg chg="add mod topLvl">
          <ac:chgData name="Spencer Friedman" userId="1b876beb-1799-4759-a147-a0ca5369287b" providerId="ADAL" clId="{92E75214-6EF1-D643-83F6-D68EDAD9618A}" dt="2023-12-07T20:53:25.380" v="11836" actId="1035"/>
          <ac:spMkLst>
            <pc:docMk/>
            <pc:sldMk cId="4260197679" sldId="2147472780"/>
            <ac:spMk id="25" creationId="{459466CD-C984-BC10-64F8-4A7510F489A9}"/>
          </ac:spMkLst>
        </pc:spChg>
        <pc:spChg chg="add mod topLvl">
          <ac:chgData name="Spencer Friedman" userId="1b876beb-1799-4759-a147-a0ca5369287b" providerId="ADAL" clId="{92E75214-6EF1-D643-83F6-D68EDAD9618A}" dt="2023-12-07T20:53:25.380" v="11836" actId="1035"/>
          <ac:spMkLst>
            <pc:docMk/>
            <pc:sldMk cId="4260197679" sldId="2147472780"/>
            <ac:spMk id="26" creationId="{8075691C-70E6-1E71-E0E7-7E5137FE3E31}"/>
          </ac:spMkLst>
        </pc:spChg>
        <pc:spChg chg="mod topLvl">
          <ac:chgData name="Spencer Friedman" userId="1b876beb-1799-4759-a147-a0ca5369287b" providerId="ADAL" clId="{92E75214-6EF1-D643-83F6-D68EDAD9618A}" dt="2023-12-07T20:53:25.380" v="11836" actId="1035"/>
          <ac:spMkLst>
            <pc:docMk/>
            <pc:sldMk cId="4260197679" sldId="2147472780"/>
            <ac:spMk id="33" creationId="{D5F1F443-0A16-5B4F-412C-293CA7C750A2}"/>
          </ac:spMkLst>
        </pc:spChg>
        <pc:spChg chg="mod topLvl">
          <ac:chgData name="Spencer Friedman" userId="1b876beb-1799-4759-a147-a0ca5369287b" providerId="ADAL" clId="{92E75214-6EF1-D643-83F6-D68EDAD9618A}" dt="2023-12-07T20:53:25.380" v="11836" actId="1035"/>
          <ac:spMkLst>
            <pc:docMk/>
            <pc:sldMk cId="4260197679" sldId="2147472780"/>
            <ac:spMk id="34" creationId="{57E36516-29E0-ECB9-37CD-49A3180E23B8}"/>
          </ac:spMkLst>
        </pc:spChg>
        <pc:spChg chg="mod topLvl">
          <ac:chgData name="Spencer Friedman" userId="1b876beb-1799-4759-a147-a0ca5369287b" providerId="ADAL" clId="{92E75214-6EF1-D643-83F6-D68EDAD9618A}" dt="2023-12-07T20:53:25.380" v="11836" actId="1035"/>
          <ac:spMkLst>
            <pc:docMk/>
            <pc:sldMk cId="4260197679" sldId="2147472780"/>
            <ac:spMk id="35" creationId="{9B0D4950-97AF-48AA-1AC8-D35D9769C733}"/>
          </ac:spMkLst>
        </pc:spChg>
        <pc:spChg chg="mod topLvl">
          <ac:chgData name="Spencer Friedman" userId="1b876beb-1799-4759-a147-a0ca5369287b" providerId="ADAL" clId="{92E75214-6EF1-D643-83F6-D68EDAD9618A}" dt="2023-12-07T20:53:25.380" v="11836" actId="1035"/>
          <ac:spMkLst>
            <pc:docMk/>
            <pc:sldMk cId="4260197679" sldId="2147472780"/>
            <ac:spMk id="37" creationId="{097F9555-CC19-A6F1-D401-F60801882605}"/>
          </ac:spMkLst>
        </pc:spChg>
        <pc:spChg chg="mod topLvl">
          <ac:chgData name="Spencer Friedman" userId="1b876beb-1799-4759-a147-a0ca5369287b" providerId="ADAL" clId="{92E75214-6EF1-D643-83F6-D68EDAD9618A}" dt="2023-12-07T20:53:25.380" v="11836" actId="1035"/>
          <ac:spMkLst>
            <pc:docMk/>
            <pc:sldMk cId="4260197679" sldId="2147472780"/>
            <ac:spMk id="38" creationId="{B108A3EA-771E-D18F-4B36-C9F707D98E6A}"/>
          </ac:spMkLst>
        </pc:spChg>
        <pc:spChg chg="mod topLvl">
          <ac:chgData name="Spencer Friedman" userId="1b876beb-1799-4759-a147-a0ca5369287b" providerId="ADAL" clId="{92E75214-6EF1-D643-83F6-D68EDAD9618A}" dt="2023-12-07T20:53:25.380" v="11836" actId="1035"/>
          <ac:spMkLst>
            <pc:docMk/>
            <pc:sldMk cId="4260197679" sldId="2147472780"/>
            <ac:spMk id="39" creationId="{5FA93A21-5730-A6C6-FCD2-FDDA60032AD3}"/>
          </ac:spMkLst>
        </pc:spChg>
        <pc:spChg chg="mod topLvl">
          <ac:chgData name="Spencer Friedman" userId="1b876beb-1799-4759-a147-a0ca5369287b" providerId="ADAL" clId="{92E75214-6EF1-D643-83F6-D68EDAD9618A}" dt="2023-12-07T20:53:25.380" v="11836" actId="1035"/>
          <ac:spMkLst>
            <pc:docMk/>
            <pc:sldMk cId="4260197679" sldId="2147472780"/>
            <ac:spMk id="68" creationId="{42823050-5340-770C-09EF-164D00CA1A41}"/>
          </ac:spMkLst>
        </pc:spChg>
        <pc:spChg chg="add del mod">
          <ac:chgData name="Spencer Friedman" userId="1b876beb-1799-4759-a147-a0ca5369287b" providerId="ADAL" clId="{92E75214-6EF1-D643-83F6-D68EDAD9618A}" dt="2023-12-07T20:53:25.812" v="11837" actId="478"/>
          <ac:spMkLst>
            <pc:docMk/>
            <pc:sldMk cId="4260197679" sldId="2147472780"/>
            <ac:spMk id="78" creationId="{88E45FB9-FBD9-E2F7-3EE3-1DE60E238F75}"/>
          </ac:spMkLst>
        </pc:spChg>
        <pc:grpChg chg="add del mod">
          <ac:chgData name="Spencer Friedman" userId="1b876beb-1799-4759-a147-a0ca5369287b" providerId="ADAL" clId="{92E75214-6EF1-D643-83F6-D68EDAD9618A}" dt="2023-12-07T03:22:51.567" v="8347" actId="165"/>
          <ac:grpSpMkLst>
            <pc:docMk/>
            <pc:sldMk cId="4260197679" sldId="2147472780"/>
            <ac:grpSpMk id="54" creationId="{48C98765-540C-2877-0E62-1E50ECA0CEF0}"/>
          </ac:grpSpMkLst>
        </pc:grpChg>
        <pc:picChg chg="mod topLvl">
          <ac:chgData name="Spencer Friedman" userId="1b876beb-1799-4759-a147-a0ca5369287b" providerId="ADAL" clId="{92E75214-6EF1-D643-83F6-D68EDAD9618A}" dt="2023-12-07T20:53:25.380" v="11836" actId="1035"/>
          <ac:picMkLst>
            <pc:docMk/>
            <pc:sldMk cId="4260197679" sldId="2147472780"/>
            <ac:picMk id="10" creationId="{1A9C57CB-7393-3133-512E-539ECC126BBC}"/>
          </ac:picMkLst>
        </pc:picChg>
        <pc:picChg chg="add mod topLvl">
          <ac:chgData name="Spencer Friedman" userId="1b876beb-1799-4759-a147-a0ca5369287b" providerId="ADAL" clId="{92E75214-6EF1-D643-83F6-D68EDAD9618A}" dt="2023-12-07T20:53:25.380" v="11836" actId="1035"/>
          <ac:picMkLst>
            <pc:docMk/>
            <pc:sldMk cId="4260197679" sldId="2147472780"/>
            <ac:picMk id="11" creationId="{763140CB-4175-3849-1D29-B871AC41FF33}"/>
          </ac:picMkLst>
        </pc:picChg>
        <pc:picChg chg="del mod">
          <ac:chgData name="Spencer Friedman" userId="1b876beb-1799-4759-a147-a0ca5369287b" providerId="ADAL" clId="{92E75214-6EF1-D643-83F6-D68EDAD9618A}" dt="2023-12-06T21:08:56.073" v="7485" actId="478"/>
          <ac:picMkLst>
            <pc:docMk/>
            <pc:sldMk cId="4260197679" sldId="2147472780"/>
            <ac:picMk id="19" creationId="{FBD7BE36-B164-F549-2032-D2489B0895BB}"/>
          </ac:picMkLst>
        </pc:picChg>
        <pc:picChg chg="add del mod">
          <ac:chgData name="Spencer Friedman" userId="1b876beb-1799-4759-a147-a0ca5369287b" providerId="ADAL" clId="{92E75214-6EF1-D643-83F6-D68EDAD9618A}" dt="2023-12-06T21:11:02.444" v="7495" actId="478"/>
          <ac:picMkLst>
            <pc:docMk/>
            <pc:sldMk cId="4260197679" sldId="2147472780"/>
            <ac:picMk id="45" creationId="{8DF109A7-A477-F384-8E7A-06AC8D7C810B}"/>
          </ac:picMkLst>
        </pc:picChg>
        <pc:picChg chg="add mod topLvl">
          <ac:chgData name="Spencer Friedman" userId="1b876beb-1799-4759-a147-a0ca5369287b" providerId="ADAL" clId="{92E75214-6EF1-D643-83F6-D68EDAD9618A}" dt="2023-12-07T20:53:25.380" v="11836" actId="1035"/>
          <ac:picMkLst>
            <pc:docMk/>
            <pc:sldMk cId="4260197679" sldId="2147472780"/>
            <ac:picMk id="50" creationId="{8A9962CC-F015-B2EE-AC42-73CB70484D8E}"/>
          </ac:picMkLst>
        </pc:picChg>
        <pc:cxnChg chg="mod topLvl">
          <ac:chgData name="Spencer Friedman" userId="1b876beb-1799-4759-a147-a0ca5369287b" providerId="ADAL" clId="{92E75214-6EF1-D643-83F6-D68EDAD9618A}" dt="2023-12-07T20:53:25.380" v="11836" actId="1035"/>
          <ac:cxnSpMkLst>
            <pc:docMk/>
            <pc:sldMk cId="4260197679" sldId="2147472780"/>
            <ac:cxnSpMk id="15" creationId="{0B7F466D-DF41-197C-7886-E4E1CB1B80BB}"/>
          </ac:cxnSpMkLst>
        </pc:cxnChg>
        <pc:cxnChg chg="mod topLvl">
          <ac:chgData name="Spencer Friedman" userId="1b876beb-1799-4759-a147-a0ca5369287b" providerId="ADAL" clId="{92E75214-6EF1-D643-83F6-D68EDAD9618A}" dt="2023-12-07T20:53:25.380" v="11836" actId="1035"/>
          <ac:cxnSpMkLst>
            <pc:docMk/>
            <pc:sldMk cId="4260197679" sldId="2147472780"/>
            <ac:cxnSpMk id="21" creationId="{806E529A-80D1-072A-DDF0-408330F3AC83}"/>
          </ac:cxnSpMkLst>
        </pc:cxnChg>
        <pc:cxnChg chg="mod topLvl">
          <ac:chgData name="Spencer Friedman" userId="1b876beb-1799-4759-a147-a0ca5369287b" providerId="ADAL" clId="{92E75214-6EF1-D643-83F6-D68EDAD9618A}" dt="2023-12-07T20:53:25.380" v="11836" actId="1035"/>
          <ac:cxnSpMkLst>
            <pc:docMk/>
            <pc:sldMk cId="4260197679" sldId="2147472780"/>
            <ac:cxnSpMk id="41" creationId="{7428281F-A88B-BCEF-0603-AAE0C413D71F}"/>
          </ac:cxnSpMkLst>
        </pc:cxnChg>
        <pc:cxnChg chg="mod topLvl">
          <ac:chgData name="Spencer Friedman" userId="1b876beb-1799-4759-a147-a0ca5369287b" providerId="ADAL" clId="{92E75214-6EF1-D643-83F6-D68EDAD9618A}" dt="2023-12-07T20:53:25.380" v="11836" actId="1035"/>
          <ac:cxnSpMkLst>
            <pc:docMk/>
            <pc:sldMk cId="4260197679" sldId="2147472780"/>
            <ac:cxnSpMk id="42" creationId="{0FE0E6A6-CAE1-2B97-6811-33EA346543D0}"/>
          </ac:cxnSpMkLst>
        </pc:cxnChg>
        <pc:cxnChg chg="mod topLvl">
          <ac:chgData name="Spencer Friedman" userId="1b876beb-1799-4759-a147-a0ca5369287b" providerId="ADAL" clId="{92E75214-6EF1-D643-83F6-D68EDAD9618A}" dt="2023-12-07T20:53:25.380" v="11836" actId="1035"/>
          <ac:cxnSpMkLst>
            <pc:docMk/>
            <pc:sldMk cId="4260197679" sldId="2147472780"/>
            <ac:cxnSpMk id="46" creationId="{3D62D2AC-9AB3-6082-5635-193EDED11CAA}"/>
          </ac:cxnSpMkLst>
        </pc:cxnChg>
        <pc:cxnChg chg="mod topLvl">
          <ac:chgData name="Spencer Friedman" userId="1b876beb-1799-4759-a147-a0ca5369287b" providerId="ADAL" clId="{92E75214-6EF1-D643-83F6-D68EDAD9618A}" dt="2023-12-07T20:53:25.380" v="11836" actId="1035"/>
          <ac:cxnSpMkLst>
            <pc:docMk/>
            <pc:sldMk cId="4260197679" sldId="2147472780"/>
            <ac:cxnSpMk id="47" creationId="{E136B7DB-FF6D-1D9C-D35D-0B225D7CC711}"/>
          </ac:cxnSpMkLst>
        </pc:cxnChg>
        <pc:cxnChg chg="mod topLvl">
          <ac:chgData name="Spencer Friedman" userId="1b876beb-1799-4759-a147-a0ca5369287b" providerId="ADAL" clId="{92E75214-6EF1-D643-83F6-D68EDAD9618A}" dt="2023-12-07T20:53:25.380" v="11836" actId="1035"/>
          <ac:cxnSpMkLst>
            <pc:docMk/>
            <pc:sldMk cId="4260197679" sldId="2147472780"/>
            <ac:cxnSpMk id="49" creationId="{8BFE0D75-0769-6213-8B00-4DBA557D4AAB}"/>
          </ac:cxnSpMkLst>
        </pc:cxnChg>
        <pc:cxnChg chg="mod topLvl">
          <ac:chgData name="Spencer Friedman" userId="1b876beb-1799-4759-a147-a0ca5369287b" providerId="ADAL" clId="{92E75214-6EF1-D643-83F6-D68EDAD9618A}" dt="2023-12-07T20:53:25.380" v="11836" actId="1035"/>
          <ac:cxnSpMkLst>
            <pc:docMk/>
            <pc:sldMk cId="4260197679" sldId="2147472780"/>
            <ac:cxnSpMk id="55" creationId="{60E128E2-5CB7-BFAA-7C93-059698669750}"/>
          </ac:cxnSpMkLst>
        </pc:cxnChg>
        <pc:cxnChg chg="mod topLvl">
          <ac:chgData name="Spencer Friedman" userId="1b876beb-1799-4759-a147-a0ca5369287b" providerId="ADAL" clId="{92E75214-6EF1-D643-83F6-D68EDAD9618A}" dt="2023-12-07T20:53:25.380" v="11836" actId="1035"/>
          <ac:cxnSpMkLst>
            <pc:docMk/>
            <pc:sldMk cId="4260197679" sldId="2147472780"/>
            <ac:cxnSpMk id="59" creationId="{A7744D28-B0B0-D294-AF44-8CA7852CB0C7}"/>
          </ac:cxnSpMkLst>
        </pc:cxnChg>
        <pc:cxnChg chg="mod topLvl">
          <ac:chgData name="Spencer Friedman" userId="1b876beb-1799-4759-a147-a0ca5369287b" providerId="ADAL" clId="{92E75214-6EF1-D643-83F6-D68EDAD9618A}" dt="2023-12-07T20:53:25.380" v="11836" actId="1035"/>
          <ac:cxnSpMkLst>
            <pc:docMk/>
            <pc:sldMk cId="4260197679" sldId="2147472780"/>
            <ac:cxnSpMk id="61" creationId="{7D24A646-46B4-DC47-5575-2E95ED44DD83}"/>
          </ac:cxnSpMkLst>
        </pc:cxnChg>
        <pc:extLst>
          <p:ext xmlns:p="http://schemas.openxmlformats.org/presentationml/2006/main" uri="{D6D511B9-2390-475A-947B-AFAB55BFBCF1}">
            <pc226:cmChg xmlns:pc226="http://schemas.microsoft.com/office/powerpoint/2022/06/main/command" chg="add mod">
              <pc226:chgData name="Spencer Friedman" userId="1b876beb-1799-4759-a147-a0ca5369287b" providerId="ADAL" clId="{92E75214-6EF1-D643-83F6-D68EDAD9618A}" dt="2023-12-07T15:41:49.721" v="10453" actId="2056"/>
              <pc2:cmMkLst xmlns:pc2="http://schemas.microsoft.com/office/powerpoint/2019/9/main/command">
                <pc:docMk/>
                <pc:sldMk cId="4260197679" sldId="2147472780"/>
                <pc2:cmMk id="{DF479146-8B8F-1643-BDDB-0496EED5DC0D}"/>
              </pc2:cmMkLst>
            </pc226:cmChg>
            <pc226:cmChg xmlns:pc226="http://schemas.microsoft.com/office/powerpoint/2022/06/main/command" chg="add">
              <pc226:chgData name="Spencer Friedman" userId="1b876beb-1799-4759-a147-a0ca5369287b" providerId="ADAL" clId="{92E75214-6EF1-D643-83F6-D68EDAD9618A}" dt="2023-12-04T19:18:40.825" v="3837"/>
              <pc2:cmMkLst xmlns:pc2="http://schemas.microsoft.com/office/powerpoint/2019/9/main/command">
                <pc:docMk/>
                <pc:sldMk cId="4260197679" sldId="2147472780"/>
                <pc2:cmMk id="{520821A1-7BC5-544C-99CC-8DF21CEEC425}"/>
              </pc2:cmMkLst>
            </pc226:cmChg>
            <pc226:cmChg xmlns:pc226="http://schemas.microsoft.com/office/powerpoint/2022/06/main/command" chg="add">
              <pc226:chgData name="Spencer Friedman" userId="1b876beb-1799-4759-a147-a0ca5369287b" providerId="ADAL" clId="{92E75214-6EF1-D643-83F6-D68EDAD9618A}" dt="2023-12-06T21:16:19.098" v="7587"/>
              <pc2:cmMkLst xmlns:pc2="http://schemas.microsoft.com/office/powerpoint/2019/9/main/command">
                <pc:docMk/>
                <pc:sldMk cId="4260197679" sldId="2147472780"/>
                <pc2:cmMk id="{5EDEBEA5-CFE1-DC4A-B234-1A8568086D2A}"/>
              </pc2:cmMkLst>
            </pc226:cmChg>
          </p:ext>
        </pc:extLst>
      </pc:sldChg>
      <pc:sldChg chg="addSp modSp new del mod">
        <pc:chgData name="Spencer Friedman" userId="1b876beb-1799-4759-a147-a0ca5369287b" providerId="ADAL" clId="{92E75214-6EF1-D643-83F6-D68EDAD9618A}" dt="2023-12-05T14:03:13.775" v="4699" actId="2696"/>
        <pc:sldMkLst>
          <pc:docMk/>
          <pc:sldMk cId="393031429" sldId="2147472781"/>
        </pc:sldMkLst>
        <pc:spChg chg="add mod">
          <ac:chgData name="Spencer Friedman" userId="1b876beb-1799-4759-a147-a0ca5369287b" providerId="ADAL" clId="{92E75214-6EF1-D643-83F6-D68EDAD9618A}" dt="2023-12-05T04:54:58.897" v="4583" actId="207"/>
          <ac:spMkLst>
            <pc:docMk/>
            <pc:sldMk cId="393031429" sldId="2147472781"/>
            <ac:spMk id="4" creationId="{C0BCD468-60C2-28EC-12F0-C9B0A9C1AD81}"/>
          </ac:spMkLst>
        </pc:spChg>
        <pc:spChg chg="add mod">
          <ac:chgData name="Spencer Friedman" userId="1b876beb-1799-4759-a147-a0ca5369287b" providerId="ADAL" clId="{92E75214-6EF1-D643-83F6-D68EDAD9618A}" dt="2023-12-05T04:56:16.029" v="4585" actId="2085"/>
          <ac:spMkLst>
            <pc:docMk/>
            <pc:sldMk cId="393031429" sldId="2147472781"/>
            <ac:spMk id="5" creationId="{77B93411-DA66-1ACC-4F23-8C24D5F65AD0}"/>
          </ac:spMkLst>
        </pc:spChg>
        <pc:spChg chg="add mod">
          <ac:chgData name="Spencer Friedman" userId="1b876beb-1799-4759-a147-a0ca5369287b" providerId="ADAL" clId="{92E75214-6EF1-D643-83F6-D68EDAD9618A}" dt="2023-12-05T04:56:24.815" v="4587" actId="2085"/>
          <ac:spMkLst>
            <pc:docMk/>
            <pc:sldMk cId="393031429" sldId="2147472781"/>
            <ac:spMk id="6" creationId="{6D4988AE-4C54-2078-7CD0-C635A214E629}"/>
          </ac:spMkLst>
        </pc:spChg>
        <pc:spChg chg="add mod">
          <ac:chgData name="Spencer Friedman" userId="1b876beb-1799-4759-a147-a0ca5369287b" providerId="ADAL" clId="{92E75214-6EF1-D643-83F6-D68EDAD9618A}" dt="2023-12-05T04:54:58.897" v="4583" actId="207"/>
          <ac:spMkLst>
            <pc:docMk/>
            <pc:sldMk cId="393031429" sldId="2147472781"/>
            <ac:spMk id="7" creationId="{EB1FFA83-DD19-0832-DE4A-11D6DC2572CD}"/>
          </ac:spMkLst>
        </pc:spChg>
        <pc:spChg chg="add mod">
          <ac:chgData name="Spencer Friedman" userId="1b876beb-1799-4759-a147-a0ca5369287b" providerId="ADAL" clId="{92E75214-6EF1-D643-83F6-D68EDAD9618A}" dt="2023-12-05T04:57:39.750" v="4629" actId="1076"/>
          <ac:spMkLst>
            <pc:docMk/>
            <pc:sldMk cId="393031429" sldId="2147472781"/>
            <ac:spMk id="13" creationId="{129F23B7-6223-1FAC-53E6-B32F478AAD67}"/>
          </ac:spMkLst>
        </pc:spChg>
        <pc:spChg chg="add mod">
          <ac:chgData name="Spencer Friedman" userId="1b876beb-1799-4759-a147-a0ca5369287b" providerId="ADAL" clId="{92E75214-6EF1-D643-83F6-D68EDAD9618A}" dt="2023-12-05T04:58:08.935" v="4670" actId="1076"/>
          <ac:spMkLst>
            <pc:docMk/>
            <pc:sldMk cId="393031429" sldId="2147472781"/>
            <ac:spMk id="14" creationId="{5A310813-C087-A874-10B3-334DA934D0DE}"/>
          </ac:spMkLst>
        </pc:spChg>
        <pc:spChg chg="add mod">
          <ac:chgData name="Spencer Friedman" userId="1b876beb-1799-4759-a147-a0ca5369287b" providerId="ADAL" clId="{92E75214-6EF1-D643-83F6-D68EDAD9618A}" dt="2023-12-05T04:58:20.075" v="4691" actId="20577"/>
          <ac:spMkLst>
            <pc:docMk/>
            <pc:sldMk cId="393031429" sldId="2147472781"/>
            <ac:spMk id="15" creationId="{A7EC48D0-F19C-ED49-EC1B-65F92FCD6A2A}"/>
          </ac:spMkLst>
        </pc:spChg>
        <pc:spChg chg="add mod">
          <ac:chgData name="Spencer Friedman" userId="1b876beb-1799-4759-a147-a0ca5369287b" providerId="ADAL" clId="{92E75214-6EF1-D643-83F6-D68EDAD9618A}" dt="2023-12-05T04:58:29.680" v="4698" actId="20577"/>
          <ac:spMkLst>
            <pc:docMk/>
            <pc:sldMk cId="393031429" sldId="2147472781"/>
            <ac:spMk id="16" creationId="{49C387D8-4A0F-BA4B-6F15-94EEC863175A}"/>
          </ac:spMkLst>
        </pc:spChg>
        <pc:cxnChg chg="add">
          <ac:chgData name="Spencer Friedman" userId="1b876beb-1799-4759-a147-a0ca5369287b" providerId="ADAL" clId="{92E75214-6EF1-D643-83F6-D68EDAD9618A}" dt="2023-12-05T04:57:03.877" v="4588" actId="11529"/>
          <ac:cxnSpMkLst>
            <pc:docMk/>
            <pc:sldMk cId="393031429" sldId="2147472781"/>
            <ac:cxnSpMk id="9" creationId="{2BDB26DC-E023-2469-49EB-AF2588F87D40}"/>
          </ac:cxnSpMkLst>
        </pc:cxnChg>
        <pc:cxnChg chg="add mod">
          <ac:chgData name="Spencer Friedman" userId="1b876beb-1799-4759-a147-a0ca5369287b" providerId="ADAL" clId="{92E75214-6EF1-D643-83F6-D68EDAD9618A}" dt="2023-12-05T04:57:09.856" v="4590" actId="1076"/>
          <ac:cxnSpMkLst>
            <pc:docMk/>
            <pc:sldMk cId="393031429" sldId="2147472781"/>
            <ac:cxnSpMk id="10" creationId="{51113B48-EC4A-7477-522F-A4B7D7202372}"/>
          </ac:cxnSpMkLst>
        </pc:cxnChg>
        <pc:cxnChg chg="add mod">
          <ac:chgData name="Spencer Friedman" userId="1b876beb-1799-4759-a147-a0ca5369287b" providerId="ADAL" clId="{92E75214-6EF1-D643-83F6-D68EDAD9618A}" dt="2023-12-05T04:57:17.865" v="4594" actId="1076"/>
          <ac:cxnSpMkLst>
            <pc:docMk/>
            <pc:sldMk cId="393031429" sldId="2147472781"/>
            <ac:cxnSpMk id="11" creationId="{2D4DDBE4-76A0-A83F-8892-C89807B97E55}"/>
          </ac:cxnSpMkLst>
        </pc:cxnChg>
        <pc:cxnChg chg="add mod">
          <ac:chgData name="Spencer Friedman" userId="1b876beb-1799-4759-a147-a0ca5369287b" providerId="ADAL" clId="{92E75214-6EF1-D643-83F6-D68EDAD9618A}" dt="2023-12-05T04:57:15.166" v="4593" actId="1076"/>
          <ac:cxnSpMkLst>
            <pc:docMk/>
            <pc:sldMk cId="393031429" sldId="2147472781"/>
            <ac:cxnSpMk id="12" creationId="{14843F6F-6098-92F0-BF2C-856BF340CD85}"/>
          </ac:cxnSpMkLst>
        </pc:cxnChg>
      </pc:sldChg>
      <pc:sldChg chg="addSp delSp modSp new del mod">
        <pc:chgData name="Spencer Friedman" userId="1b876beb-1799-4759-a147-a0ca5369287b" providerId="ADAL" clId="{92E75214-6EF1-D643-83F6-D68EDAD9618A}" dt="2023-12-04T21:41:45.088" v="3895" actId="2696"/>
        <pc:sldMkLst>
          <pc:docMk/>
          <pc:sldMk cId="2600243921" sldId="2147472781"/>
        </pc:sldMkLst>
        <pc:spChg chg="add mod">
          <ac:chgData name="Spencer Friedman" userId="1b876beb-1799-4759-a147-a0ca5369287b" providerId="ADAL" clId="{92E75214-6EF1-D643-83F6-D68EDAD9618A}" dt="2023-12-04T21:40:48.912" v="3893" actId="14100"/>
          <ac:spMkLst>
            <pc:docMk/>
            <pc:sldMk cId="2600243921" sldId="2147472781"/>
            <ac:spMk id="4" creationId="{A83B1A11-C5E7-E15B-9E4C-AA049C871130}"/>
          </ac:spMkLst>
        </pc:spChg>
        <pc:spChg chg="add del mod">
          <ac:chgData name="Spencer Friedman" userId="1b876beb-1799-4759-a147-a0ca5369287b" providerId="ADAL" clId="{92E75214-6EF1-D643-83F6-D68EDAD9618A}" dt="2023-12-04T21:37:56.252" v="3854" actId="478"/>
          <ac:spMkLst>
            <pc:docMk/>
            <pc:sldMk cId="2600243921" sldId="2147472781"/>
            <ac:spMk id="5" creationId="{C6EFC5AA-30F4-5531-09A9-820EDBA1E32D}"/>
          </ac:spMkLst>
        </pc:spChg>
        <pc:spChg chg="add del mod">
          <ac:chgData name="Spencer Friedman" userId="1b876beb-1799-4759-a147-a0ca5369287b" providerId="ADAL" clId="{92E75214-6EF1-D643-83F6-D68EDAD9618A}" dt="2023-12-04T21:37:56.252" v="3854" actId="478"/>
          <ac:spMkLst>
            <pc:docMk/>
            <pc:sldMk cId="2600243921" sldId="2147472781"/>
            <ac:spMk id="6" creationId="{C167C482-DC56-491E-CD5D-685E71B2B6E0}"/>
          </ac:spMkLst>
        </pc:spChg>
        <pc:spChg chg="add del mod">
          <ac:chgData name="Spencer Friedman" userId="1b876beb-1799-4759-a147-a0ca5369287b" providerId="ADAL" clId="{92E75214-6EF1-D643-83F6-D68EDAD9618A}" dt="2023-12-04T21:37:56.252" v="3854" actId="478"/>
          <ac:spMkLst>
            <pc:docMk/>
            <pc:sldMk cId="2600243921" sldId="2147472781"/>
            <ac:spMk id="7" creationId="{DC593C12-49A3-BB96-3615-5EF2C6FFD31F}"/>
          </ac:spMkLst>
        </pc:spChg>
        <pc:spChg chg="add del mod">
          <ac:chgData name="Spencer Friedman" userId="1b876beb-1799-4759-a147-a0ca5369287b" providerId="ADAL" clId="{92E75214-6EF1-D643-83F6-D68EDAD9618A}" dt="2023-12-04T21:37:56.252" v="3854" actId="478"/>
          <ac:spMkLst>
            <pc:docMk/>
            <pc:sldMk cId="2600243921" sldId="2147472781"/>
            <ac:spMk id="8" creationId="{26020A3A-8C75-1509-D2B9-2523DA836163}"/>
          </ac:spMkLst>
        </pc:spChg>
        <pc:spChg chg="add mod">
          <ac:chgData name="Spencer Friedman" userId="1b876beb-1799-4759-a147-a0ca5369287b" providerId="ADAL" clId="{92E75214-6EF1-D643-83F6-D68EDAD9618A}" dt="2023-12-04T21:39:27.383" v="3874" actId="14100"/>
          <ac:spMkLst>
            <pc:docMk/>
            <pc:sldMk cId="2600243921" sldId="2147472781"/>
            <ac:spMk id="9" creationId="{B0E262FD-34DA-D976-50E2-E54BA28E70D9}"/>
          </ac:spMkLst>
        </pc:spChg>
        <pc:spChg chg="add mod">
          <ac:chgData name="Spencer Friedman" userId="1b876beb-1799-4759-a147-a0ca5369287b" providerId="ADAL" clId="{92E75214-6EF1-D643-83F6-D68EDAD9618A}" dt="2023-12-04T21:39:36.001" v="3876" actId="14100"/>
          <ac:spMkLst>
            <pc:docMk/>
            <pc:sldMk cId="2600243921" sldId="2147472781"/>
            <ac:spMk id="10" creationId="{3339596D-E337-D1FE-E66C-39291F3B8B8E}"/>
          </ac:spMkLst>
        </pc:spChg>
        <pc:spChg chg="add mod">
          <ac:chgData name="Spencer Friedman" userId="1b876beb-1799-4759-a147-a0ca5369287b" providerId="ADAL" clId="{92E75214-6EF1-D643-83F6-D68EDAD9618A}" dt="2023-12-04T21:40:05.599" v="3884" actId="14100"/>
          <ac:spMkLst>
            <pc:docMk/>
            <pc:sldMk cId="2600243921" sldId="2147472781"/>
            <ac:spMk id="11" creationId="{D75D1E31-CE9A-C3C6-23EC-6994CF19D53C}"/>
          </ac:spMkLst>
        </pc:spChg>
        <pc:spChg chg="add mod">
          <ac:chgData name="Spencer Friedman" userId="1b876beb-1799-4759-a147-a0ca5369287b" providerId="ADAL" clId="{92E75214-6EF1-D643-83F6-D68EDAD9618A}" dt="2023-12-04T21:39:56.418" v="3882" actId="14100"/>
          <ac:spMkLst>
            <pc:docMk/>
            <pc:sldMk cId="2600243921" sldId="2147472781"/>
            <ac:spMk id="12" creationId="{18011B56-2856-262E-7EB8-1AA0A4295758}"/>
          </ac:spMkLst>
        </pc:spChg>
        <pc:spChg chg="add mod">
          <ac:chgData name="Spencer Friedman" userId="1b876beb-1799-4759-a147-a0ca5369287b" providerId="ADAL" clId="{92E75214-6EF1-D643-83F6-D68EDAD9618A}" dt="2023-12-04T21:40:14.617" v="3887" actId="14100"/>
          <ac:spMkLst>
            <pc:docMk/>
            <pc:sldMk cId="2600243921" sldId="2147472781"/>
            <ac:spMk id="13" creationId="{51E022B2-CF20-92DC-EE0E-3296AFD94A0C}"/>
          </ac:spMkLst>
        </pc:spChg>
        <pc:spChg chg="add mod">
          <ac:chgData name="Spencer Friedman" userId="1b876beb-1799-4759-a147-a0ca5369287b" providerId="ADAL" clId="{92E75214-6EF1-D643-83F6-D68EDAD9618A}" dt="2023-12-04T21:37:14.657" v="3852"/>
          <ac:spMkLst>
            <pc:docMk/>
            <pc:sldMk cId="2600243921" sldId="2147472781"/>
            <ac:spMk id="14" creationId="{2AFD97EA-832B-72FF-11B3-AFBAC27F5836}"/>
          </ac:spMkLst>
        </pc:spChg>
        <pc:spChg chg="add mod">
          <ac:chgData name="Spencer Friedman" userId="1b876beb-1799-4759-a147-a0ca5369287b" providerId="ADAL" clId="{92E75214-6EF1-D643-83F6-D68EDAD9618A}" dt="2023-12-04T21:40:02.784" v="3883" actId="14100"/>
          <ac:spMkLst>
            <pc:docMk/>
            <pc:sldMk cId="2600243921" sldId="2147472781"/>
            <ac:spMk id="15" creationId="{E07D03FF-7639-E83D-0BC6-078E3727E8FF}"/>
          </ac:spMkLst>
        </pc:spChg>
        <pc:spChg chg="add mod">
          <ac:chgData name="Spencer Friedman" userId="1b876beb-1799-4759-a147-a0ca5369287b" providerId="ADAL" clId="{92E75214-6EF1-D643-83F6-D68EDAD9618A}" dt="2023-12-04T21:39:41.900" v="3878" actId="14100"/>
          <ac:spMkLst>
            <pc:docMk/>
            <pc:sldMk cId="2600243921" sldId="2147472781"/>
            <ac:spMk id="16" creationId="{CA981DA9-4E89-6E71-23E0-B0ED4C29E678}"/>
          </ac:spMkLst>
        </pc:spChg>
        <pc:spChg chg="add mod">
          <ac:chgData name="Spencer Friedman" userId="1b876beb-1799-4759-a147-a0ca5369287b" providerId="ADAL" clId="{92E75214-6EF1-D643-83F6-D68EDAD9618A}" dt="2023-12-04T21:39:49.668" v="3880" actId="14100"/>
          <ac:spMkLst>
            <pc:docMk/>
            <pc:sldMk cId="2600243921" sldId="2147472781"/>
            <ac:spMk id="17" creationId="{70E4D0B5-C86D-18D5-240F-8120A4360CD7}"/>
          </ac:spMkLst>
        </pc:spChg>
        <pc:spChg chg="add mod">
          <ac:chgData name="Spencer Friedman" userId="1b876beb-1799-4759-a147-a0ca5369287b" providerId="ADAL" clId="{92E75214-6EF1-D643-83F6-D68EDAD9618A}" dt="2023-12-04T21:40:08.015" v="3885" actId="14100"/>
          <ac:spMkLst>
            <pc:docMk/>
            <pc:sldMk cId="2600243921" sldId="2147472781"/>
            <ac:spMk id="18" creationId="{91D13474-FBD2-0DFD-8ED2-F86657BF8232}"/>
          </ac:spMkLst>
        </pc:spChg>
        <pc:spChg chg="add mod">
          <ac:chgData name="Spencer Friedman" userId="1b876beb-1799-4759-a147-a0ca5369287b" providerId="ADAL" clId="{92E75214-6EF1-D643-83F6-D68EDAD9618A}" dt="2023-12-04T21:40:11.085" v="3886" actId="14100"/>
          <ac:spMkLst>
            <pc:docMk/>
            <pc:sldMk cId="2600243921" sldId="2147472781"/>
            <ac:spMk id="19" creationId="{1F25E9F7-7EAA-E08B-31B4-0AAB15ED7080}"/>
          </ac:spMkLst>
        </pc:spChg>
        <pc:spChg chg="add mod">
          <ac:chgData name="Spencer Friedman" userId="1b876beb-1799-4759-a147-a0ca5369287b" providerId="ADAL" clId="{92E75214-6EF1-D643-83F6-D68EDAD9618A}" dt="2023-12-04T21:37:14.657" v="3852"/>
          <ac:spMkLst>
            <pc:docMk/>
            <pc:sldMk cId="2600243921" sldId="2147472781"/>
            <ac:spMk id="20" creationId="{8670939A-63CF-91F6-EC0F-7236074BB51E}"/>
          </ac:spMkLst>
        </pc:spChg>
        <pc:spChg chg="add del mod">
          <ac:chgData name="Spencer Friedman" userId="1b876beb-1799-4759-a147-a0ca5369287b" providerId="ADAL" clId="{92E75214-6EF1-D643-83F6-D68EDAD9618A}" dt="2023-12-04T21:37:20.094" v="3853" actId="478"/>
          <ac:spMkLst>
            <pc:docMk/>
            <pc:sldMk cId="2600243921" sldId="2147472781"/>
            <ac:spMk id="21" creationId="{D6CA0C9A-643A-C215-8720-F176C9223289}"/>
          </ac:spMkLst>
        </pc:spChg>
        <pc:spChg chg="add del mod">
          <ac:chgData name="Spencer Friedman" userId="1b876beb-1799-4759-a147-a0ca5369287b" providerId="ADAL" clId="{92E75214-6EF1-D643-83F6-D68EDAD9618A}" dt="2023-12-04T21:37:20.094" v="3853" actId="478"/>
          <ac:spMkLst>
            <pc:docMk/>
            <pc:sldMk cId="2600243921" sldId="2147472781"/>
            <ac:spMk id="22" creationId="{47652352-33E8-90D3-4AAB-1AA7D99B70AF}"/>
          </ac:spMkLst>
        </pc:spChg>
        <pc:spChg chg="add del mod">
          <ac:chgData name="Spencer Friedman" userId="1b876beb-1799-4759-a147-a0ca5369287b" providerId="ADAL" clId="{92E75214-6EF1-D643-83F6-D68EDAD9618A}" dt="2023-12-04T21:37:20.094" v="3853" actId="478"/>
          <ac:spMkLst>
            <pc:docMk/>
            <pc:sldMk cId="2600243921" sldId="2147472781"/>
            <ac:spMk id="23" creationId="{B5D7961E-DF60-F8FF-6A62-52A518C5F6B3}"/>
          </ac:spMkLst>
        </pc:spChg>
        <pc:spChg chg="add del mod">
          <ac:chgData name="Spencer Friedman" userId="1b876beb-1799-4759-a147-a0ca5369287b" providerId="ADAL" clId="{92E75214-6EF1-D643-83F6-D68EDAD9618A}" dt="2023-12-04T21:37:20.094" v="3853" actId="478"/>
          <ac:spMkLst>
            <pc:docMk/>
            <pc:sldMk cId="2600243921" sldId="2147472781"/>
            <ac:spMk id="24" creationId="{AD3810F1-B0C3-FB56-85FB-54B970919A59}"/>
          </ac:spMkLst>
        </pc:spChg>
        <pc:spChg chg="add del mod">
          <ac:chgData name="Spencer Friedman" userId="1b876beb-1799-4759-a147-a0ca5369287b" providerId="ADAL" clId="{92E75214-6EF1-D643-83F6-D68EDAD9618A}" dt="2023-12-04T21:37:20.094" v="3853" actId="478"/>
          <ac:spMkLst>
            <pc:docMk/>
            <pc:sldMk cId="2600243921" sldId="2147472781"/>
            <ac:spMk id="25" creationId="{2CAA09D5-ED26-A023-FFD4-B417071DD520}"/>
          </ac:spMkLst>
        </pc:spChg>
        <pc:spChg chg="add del mod">
          <ac:chgData name="Spencer Friedman" userId="1b876beb-1799-4759-a147-a0ca5369287b" providerId="ADAL" clId="{92E75214-6EF1-D643-83F6-D68EDAD9618A}" dt="2023-12-04T21:37:20.094" v="3853" actId="478"/>
          <ac:spMkLst>
            <pc:docMk/>
            <pc:sldMk cId="2600243921" sldId="2147472781"/>
            <ac:spMk id="26" creationId="{B222281B-FEC8-79B4-EC7A-289535649DE1}"/>
          </ac:spMkLst>
        </pc:spChg>
        <pc:spChg chg="add del mod">
          <ac:chgData name="Spencer Friedman" userId="1b876beb-1799-4759-a147-a0ca5369287b" providerId="ADAL" clId="{92E75214-6EF1-D643-83F6-D68EDAD9618A}" dt="2023-12-04T21:37:20.094" v="3853" actId="478"/>
          <ac:spMkLst>
            <pc:docMk/>
            <pc:sldMk cId="2600243921" sldId="2147472781"/>
            <ac:spMk id="27" creationId="{2DC2CF1B-6694-11B6-E362-BE3A253E90C2}"/>
          </ac:spMkLst>
        </pc:spChg>
        <pc:spChg chg="add del mod">
          <ac:chgData name="Spencer Friedman" userId="1b876beb-1799-4759-a147-a0ca5369287b" providerId="ADAL" clId="{92E75214-6EF1-D643-83F6-D68EDAD9618A}" dt="2023-12-04T21:37:20.094" v="3853" actId="478"/>
          <ac:spMkLst>
            <pc:docMk/>
            <pc:sldMk cId="2600243921" sldId="2147472781"/>
            <ac:spMk id="28" creationId="{75112DDE-5105-FDC0-84E3-14D4CCF8A969}"/>
          </ac:spMkLst>
        </pc:spChg>
        <pc:spChg chg="add del mod">
          <ac:chgData name="Spencer Friedman" userId="1b876beb-1799-4759-a147-a0ca5369287b" providerId="ADAL" clId="{92E75214-6EF1-D643-83F6-D68EDAD9618A}" dt="2023-12-04T21:37:20.094" v="3853" actId="478"/>
          <ac:spMkLst>
            <pc:docMk/>
            <pc:sldMk cId="2600243921" sldId="2147472781"/>
            <ac:spMk id="29" creationId="{105B4E72-E566-845B-2D69-1766B1A3B36D}"/>
          </ac:spMkLst>
        </pc:spChg>
        <pc:spChg chg="add del mod">
          <ac:chgData name="Spencer Friedman" userId="1b876beb-1799-4759-a147-a0ca5369287b" providerId="ADAL" clId="{92E75214-6EF1-D643-83F6-D68EDAD9618A}" dt="2023-12-04T21:37:20.094" v="3853" actId="478"/>
          <ac:spMkLst>
            <pc:docMk/>
            <pc:sldMk cId="2600243921" sldId="2147472781"/>
            <ac:spMk id="30" creationId="{E3DA04E7-9AD2-2D46-B0F5-3C692F25555A}"/>
          </ac:spMkLst>
        </pc:spChg>
        <pc:spChg chg="add del mod">
          <ac:chgData name="Spencer Friedman" userId="1b876beb-1799-4759-a147-a0ca5369287b" providerId="ADAL" clId="{92E75214-6EF1-D643-83F6-D68EDAD9618A}" dt="2023-12-04T21:37:20.094" v="3853" actId="478"/>
          <ac:spMkLst>
            <pc:docMk/>
            <pc:sldMk cId="2600243921" sldId="2147472781"/>
            <ac:spMk id="31" creationId="{657F7D93-13EC-666A-50C4-2BD54083689D}"/>
          </ac:spMkLst>
        </pc:spChg>
        <pc:spChg chg="add del mod">
          <ac:chgData name="Spencer Friedman" userId="1b876beb-1799-4759-a147-a0ca5369287b" providerId="ADAL" clId="{92E75214-6EF1-D643-83F6-D68EDAD9618A}" dt="2023-12-04T21:37:20.094" v="3853" actId="478"/>
          <ac:spMkLst>
            <pc:docMk/>
            <pc:sldMk cId="2600243921" sldId="2147472781"/>
            <ac:spMk id="32" creationId="{67E9DFE7-49A3-CC7A-DA32-03B53B8B881A}"/>
          </ac:spMkLst>
        </pc:spChg>
        <pc:spChg chg="add mod">
          <ac:chgData name="Spencer Friedman" userId="1b876beb-1799-4759-a147-a0ca5369287b" providerId="ADAL" clId="{92E75214-6EF1-D643-83F6-D68EDAD9618A}" dt="2023-12-04T21:40:48.912" v="3893" actId="14100"/>
          <ac:spMkLst>
            <pc:docMk/>
            <pc:sldMk cId="2600243921" sldId="2147472781"/>
            <ac:spMk id="33" creationId="{B61EDA7C-25C0-9AB8-7D51-D46F166BBE2D}"/>
          </ac:spMkLst>
        </pc:spChg>
        <pc:spChg chg="add mod">
          <ac:chgData name="Spencer Friedman" userId="1b876beb-1799-4759-a147-a0ca5369287b" providerId="ADAL" clId="{92E75214-6EF1-D643-83F6-D68EDAD9618A}" dt="2023-12-04T21:40:48.912" v="3893" actId="14100"/>
          <ac:spMkLst>
            <pc:docMk/>
            <pc:sldMk cId="2600243921" sldId="2147472781"/>
            <ac:spMk id="34" creationId="{15156CEB-0E2A-3A0A-E544-C24399364AB6}"/>
          </ac:spMkLst>
        </pc:spChg>
        <pc:spChg chg="add mod">
          <ac:chgData name="Spencer Friedman" userId="1b876beb-1799-4759-a147-a0ca5369287b" providerId="ADAL" clId="{92E75214-6EF1-D643-83F6-D68EDAD9618A}" dt="2023-12-04T21:40:48.912" v="3893" actId="14100"/>
          <ac:spMkLst>
            <pc:docMk/>
            <pc:sldMk cId="2600243921" sldId="2147472781"/>
            <ac:spMk id="35" creationId="{90678782-918F-7D60-41BE-95313D156187}"/>
          </ac:spMkLst>
        </pc:spChg>
        <pc:spChg chg="add mod">
          <ac:chgData name="Spencer Friedman" userId="1b876beb-1799-4759-a147-a0ca5369287b" providerId="ADAL" clId="{92E75214-6EF1-D643-83F6-D68EDAD9618A}" dt="2023-12-04T21:40:48.912" v="3893" actId="14100"/>
          <ac:spMkLst>
            <pc:docMk/>
            <pc:sldMk cId="2600243921" sldId="2147472781"/>
            <ac:spMk id="36" creationId="{1EE563B1-4BAF-F856-8691-C4AD63830B84}"/>
          </ac:spMkLst>
        </pc:spChg>
      </pc:sldChg>
      <pc:sldChg chg="del">
        <pc:chgData name="Spencer Friedman" userId="1b876beb-1799-4759-a147-a0ca5369287b" providerId="ADAL" clId="{92E75214-6EF1-D643-83F6-D68EDAD9618A}" dt="2023-12-07T13:47:31.172" v="9493" actId="2696"/>
        <pc:sldMkLst>
          <pc:docMk/>
          <pc:sldMk cId="1934500459" sldId="2147472782"/>
        </pc:sldMkLst>
      </pc:sldChg>
      <pc:sldChg chg="del">
        <pc:chgData name="Spencer Friedman" userId="1b876beb-1799-4759-a147-a0ca5369287b" providerId="ADAL" clId="{92E75214-6EF1-D643-83F6-D68EDAD9618A}" dt="2023-12-07T13:47:07.738" v="9492" actId="2696"/>
        <pc:sldMkLst>
          <pc:docMk/>
          <pc:sldMk cId="2097571156" sldId="2147472784"/>
        </pc:sldMkLst>
      </pc:sldChg>
      <pc:sldChg chg="addSp delSp modSp new del mod">
        <pc:chgData name="Spencer Friedman" userId="1b876beb-1799-4759-a147-a0ca5369287b" providerId="ADAL" clId="{92E75214-6EF1-D643-83F6-D68EDAD9618A}" dt="2023-12-06T16:52:31.455" v="7233" actId="2696"/>
        <pc:sldMkLst>
          <pc:docMk/>
          <pc:sldMk cId="3476993738" sldId="2147472785"/>
        </pc:sldMkLst>
        <pc:spChg chg="add mod">
          <ac:chgData name="Spencer Friedman" userId="1b876beb-1799-4759-a147-a0ca5369287b" providerId="ADAL" clId="{92E75214-6EF1-D643-83F6-D68EDAD9618A}" dt="2023-12-05T22:26:45.249" v="4827" actId="1076"/>
          <ac:spMkLst>
            <pc:docMk/>
            <pc:sldMk cId="3476993738" sldId="2147472785"/>
            <ac:spMk id="4" creationId="{EFCF2324-0544-7A4F-12E2-C22AECBFD45C}"/>
          </ac:spMkLst>
        </pc:spChg>
        <pc:spChg chg="add del mod">
          <ac:chgData name="Spencer Friedman" userId="1b876beb-1799-4759-a147-a0ca5369287b" providerId="ADAL" clId="{92E75214-6EF1-D643-83F6-D68EDAD9618A}" dt="2023-12-05T22:26:37.109" v="4824" actId="478"/>
          <ac:spMkLst>
            <pc:docMk/>
            <pc:sldMk cId="3476993738" sldId="2147472785"/>
            <ac:spMk id="5" creationId="{FCA93535-1DE8-B2DD-53BE-169EAF44707B}"/>
          </ac:spMkLst>
        </pc:spChg>
        <pc:spChg chg="add del mod">
          <ac:chgData name="Spencer Friedman" userId="1b876beb-1799-4759-a147-a0ca5369287b" providerId="ADAL" clId="{92E75214-6EF1-D643-83F6-D68EDAD9618A}" dt="2023-12-05T22:26:37.109" v="4824" actId="478"/>
          <ac:spMkLst>
            <pc:docMk/>
            <pc:sldMk cId="3476993738" sldId="2147472785"/>
            <ac:spMk id="6" creationId="{1115D496-3C62-4443-BB04-20FF5E17C977}"/>
          </ac:spMkLst>
        </pc:spChg>
        <pc:spChg chg="add mod">
          <ac:chgData name="Spencer Friedman" userId="1b876beb-1799-4759-a147-a0ca5369287b" providerId="ADAL" clId="{92E75214-6EF1-D643-83F6-D68EDAD9618A}" dt="2023-12-05T22:26:42.832" v="4826" actId="1076"/>
          <ac:spMkLst>
            <pc:docMk/>
            <pc:sldMk cId="3476993738" sldId="2147472785"/>
            <ac:spMk id="7" creationId="{327AB48F-8DE5-CB0A-2CF9-C8A45FEEC4D2}"/>
          </ac:spMkLst>
        </pc:spChg>
        <pc:spChg chg="add mod">
          <ac:chgData name="Spencer Friedman" userId="1b876beb-1799-4759-a147-a0ca5369287b" providerId="ADAL" clId="{92E75214-6EF1-D643-83F6-D68EDAD9618A}" dt="2023-12-05T22:26:51.815" v="4829" actId="1076"/>
          <ac:spMkLst>
            <pc:docMk/>
            <pc:sldMk cId="3476993738" sldId="2147472785"/>
            <ac:spMk id="8" creationId="{66D7FAC3-7000-0368-EE73-64DE1D213907}"/>
          </ac:spMkLst>
        </pc:spChg>
        <pc:spChg chg="add del mod">
          <ac:chgData name="Spencer Friedman" userId="1b876beb-1799-4759-a147-a0ca5369287b" providerId="ADAL" clId="{92E75214-6EF1-D643-83F6-D68EDAD9618A}" dt="2023-12-05T22:27:50.804" v="4836" actId="478"/>
          <ac:spMkLst>
            <pc:docMk/>
            <pc:sldMk cId="3476993738" sldId="2147472785"/>
            <ac:spMk id="9" creationId="{272942F4-9E9F-B65F-BDBC-5D52A3BAC65A}"/>
          </ac:spMkLst>
        </pc:spChg>
        <pc:spChg chg="add del mod">
          <ac:chgData name="Spencer Friedman" userId="1b876beb-1799-4759-a147-a0ca5369287b" providerId="ADAL" clId="{92E75214-6EF1-D643-83F6-D68EDAD9618A}" dt="2023-12-05T22:27:50.804" v="4836" actId="478"/>
          <ac:spMkLst>
            <pc:docMk/>
            <pc:sldMk cId="3476993738" sldId="2147472785"/>
            <ac:spMk id="10" creationId="{A9AAC4D2-3B13-C4C3-F7D2-CA8468B9A4D5}"/>
          </ac:spMkLst>
        </pc:spChg>
      </pc:sldChg>
      <pc:sldChg chg="modSp mod addCm">
        <pc:chgData name="Spencer Friedman" userId="1b876beb-1799-4759-a147-a0ca5369287b" providerId="ADAL" clId="{92E75214-6EF1-D643-83F6-D68EDAD9618A}" dt="2023-12-07T18:24:07.683" v="10520" actId="20577"/>
        <pc:sldMkLst>
          <pc:docMk/>
          <pc:sldMk cId="2545314262" sldId="2147472787"/>
        </pc:sldMkLst>
        <pc:spChg chg="mod">
          <ac:chgData name="Spencer Friedman" userId="1b876beb-1799-4759-a147-a0ca5369287b" providerId="ADAL" clId="{92E75214-6EF1-D643-83F6-D68EDAD9618A}" dt="2023-12-07T18:24:07.683" v="10520" actId="20577"/>
          <ac:spMkLst>
            <pc:docMk/>
            <pc:sldMk cId="2545314262" sldId="2147472787"/>
            <ac:spMk id="2" creationId="{EF67C964-EED2-53FD-CE5D-FAE402CD3743}"/>
          </ac:spMkLst>
        </pc:sp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51:01.797" v="7654"/>
              <pc2:cmMkLst xmlns:pc2="http://schemas.microsoft.com/office/powerpoint/2019/9/main/command">
                <pc:docMk/>
                <pc:sldMk cId="2545314262" sldId="2147472787"/>
                <pc2:cmMk id="{38243658-0C63-4A4C-805A-52C9ABC92077}"/>
              </pc2:cmMkLst>
            </pc226:cmChg>
          </p:ext>
        </pc:extLst>
      </pc:sldChg>
      <pc:sldChg chg="addCm">
        <pc:chgData name="Spencer Friedman" userId="1b876beb-1799-4759-a147-a0ca5369287b" providerId="ADAL" clId="{92E75214-6EF1-D643-83F6-D68EDAD9618A}" dt="2023-12-06T21:46:59.432" v="7653"/>
        <pc:sldMkLst>
          <pc:docMk/>
          <pc:sldMk cId="3131036392" sldId="2147472788"/>
        </pc:sldMkLst>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46:59.432" v="7653"/>
              <pc2:cmMkLst xmlns:pc2="http://schemas.microsoft.com/office/powerpoint/2019/9/main/command">
                <pc:docMk/>
                <pc:sldMk cId="3131036392" sldId="2147472788"/>
                <pc2:cmMk id="{723F5F6D-EA00-0E48-9C5D-EAB439832A4F}"/>
              </pc2:cmMkLst>
            </pc226:cmChg>
          </p:ext>
        </pc:extLst>
      </pc:sldChg>
      <pc:sldChg chg="addSp delSp modSp mod addCm">
        <pc:chgData name="Spencer Friedman" userId="1b876beb-1799-4759-a147-a0ca5369287b" providerId="ADAL" clId="{92E75214-6EF1-D643-83F6-D68EDAD9618A}" dt="2023-12-07T20:38:59.345" v="11667" actId="20577"/>
        <pc:sldMkLst>
          <pc:docMk/>
          <pc:sldMk cId="4144661098" sldId="2147472789"/>
        </pc:sldMkLst>
        <pc:spChg chg="mod">
          <ac:chgData name="Spencer Friedman" userId="1b876beb-1799-4759-a147-a0ca5369287b" providerId="ADAL" clId="{92E75214-6EF1-D643-83F6-D68EDAD9618A}" dt="2023-12-06T21:26:10.389" v="7629" actId="20577"/>
          <ac:spMkLst>
            <pc:docMk/>
            <pc:sldMk cId="4144661098" sldId="2147472789"/>
            <ac:spMk id="2" creationId="{C36C9A3E-1E14-DA16-EA1D-29D5ECBB8988}"/>
          </ac:spMkLst>
        </pc:spChg>
        <pc:spChg chg="mod">
          <ac:chgData name="Spencer Friedman" userId="1b876beb-1799-4759-a147-a0ca5369287b" providerId="ADAL" clId="{92E75214-6EF1-D643-83F6-D68EDAD9618A}" dt="2023-12-07T03:33:26.215" v="8601" actId="207"/>
          <ac:spMkLst>
            <pc:docMk/>
            <pc:sldMk cId="4144661098" sldId="2147472789"/>
            <ac:spMk id="4" creationId="{3311B723-2E3A-44F4-14C3-946CCADD906E}"/>
          </ac:spMkLst>
        </pc:spChg>
        <pc:spChg chg="mod">
          <ac:chgData name="Spencer Friedman" userId="1b876beb-1799-4759-a147-a0ca5369287b" providerId="ADAL" clId="{92E75214-6EF1-D643-83F6-D68EDAD9618A}" dt="2023-12-07T20:38:59.345" v="11667" actId="20577"/>
          <ac:spMkLst>
            <pc:docMk/>
            <pc:sldMk cId="4144661098" sldId="2147472789"/>
            <ac:spMk id="5" creationId="{CDBFA6A0-5054-1838-D9CD-2BA8EDCF5227}"/>
          </ac:spMkLst>
        </pc:spChg>
        <pc:spChg chg="mod topLvl">
          <ac:chgData name="Spencer Friedman" userId="1b876beb-1799-4759-a147-a0ca5369287b" providerId="ADAL" clId="{92E75214-6EF1-D643-83F6-D68EDAD9618A}" dt="2023-12-07T03:21:29.718" v="8335" actId="164"/>
          <ac:spMkLst>
            <pc:docMk/>
            <pc:sldMk cId="4144661098" sldId="2147472789"/>
            <ac:spMk id="38" creationId="{17DB9532-3DA7-6E6D-EFFA-12FCB8687695}"/>
          </ac:spMkLst>
        </pc:spChg>
        <pc:spChg chg="mod topLvl">
          <ac:chgData name="Spencer Friedman" userId="1b876beb-1799-4759-a147-a0ca5369287b" providerId="ADAL" clId="{92E75214-6EF1-D643-83F6-D68EDAD9618A}" dt="2023-12-07T03:21:29.718" v="8335" actId="164"/>
          <ac:spMkLst>
            <pc:docMk/>
            <pc:sldMk cId="4144661098" sldId="2147472789"/>
            <ac:spMk id="39" creationId="{FC3723DB-5A67-176C-5D7F-F9E2B70BFCAA}"/>
          </ac:spMkLst>
        </pc:spChg>
        <pc:spChg chg="mod topLvl">
          <ac:chgData name="Spencer Friedman" userId="1b876beb-1799-4759-a147-a0ca5369287b" providerId="ADAL" clId="{92E75214-6EF1-D643-83F6-D68EDAD9618A}" dt="2023-12-07T03:21:29.718" v="8335" actId="164"/>
          <ac:spMkLst>
            <pc:docMk/>
            <pc:sldMk cId="4144661098" sldId="2147472789"/>
            <ac:spMk id="40" creationId="{6F3E777D-E6ED-516C-7D0A-0EB651C80615}"/>
          </ac:spMkLst>
        </pc:spChg>
        <pc:spChg chg="mod topLvl">
          <ac:chgData name="Spencer Friedman" userId="1b876beb-1799-4759-a147-a0ca5369287b" providerId="ADAL" clId="{92E75214-6EF1-D643-83F6-D68EDAD9618A}" dt="2023-12-07T03:21:29.718" v="8335" actId="164"/>
          <ac:spMkLst>
            <pc:docMk/>
            <pc:sldMk cId="4144661098" sldId="2147472789"/>
            <ac:spMk id="41" creationId="{5E113A5E-1E8E-62DB-58ED-0F5025270A45}"/>
          </ac:spMkLst>
        </pc:spChg>
        <pc:spChg chg="mod">
          <ac:chgData name="Spencer Friedman" userId="1b876beb-1799-4759-a147-a0ca5369287b" providerId="ADAL" clId="{92E75214-6EF1-D643-83F6-D68EDAD9618A}" dt="2023-12-07T03:33:03.219" v="8543" actId="1036"/>
          <ac:spMkLst>
            <pc:docMk/>
            <pc:sldMk cId="4144661098" sldId="2147472789"/>
            <ac:spMk id="42" creationId="{BD34BC9B-D933-57DD-D0A9-764EB5F65CB4}"/>
          </ac:spMkLst>
        </pc:spChg>
        <pc:grpChg chg="del">
          <ac:chgData name="Spencer Friedman" userId="1b876beb-1799-4759-a147-a0ca5369287b" providerId="ADAL" clId="{92E75214-6EF1-D643-83F6-D68EDAD9618A}" dt="2023-12-07T03:21:10.819" v="8333" actId="165"/>
          <ac:grpSpMkLst>
            <pc:docMk/>
            <pc:sldMk cId="4144661098" sldId="2147472789"/>
            <ac:grpSpMk id="5" creationId="{85250D42-4764-720D-8807-AA4114871C25}"/>
          </ac:grpSpMkLst>
        </pc:grpChg>
        <pc:grpChg chg="add mod">
          <ac:chgData name="Spencer Friedman" userId="1b876beb-1799-4759-a147-a0ca5369287b" providerId="ADAL" clId="{92E75214-6EF1-D643-83F6-D68EDAD9618A}" dt="2023-12-07T03:33:16.652" v="8599" actId="1035"/>
          <ac:grpSpMkLst>
            <pc:docMk/>
            <pc:sldMk cId="4144661098" sldId="2147472789"/>
            <ac:grpSpMk id="12" creationId="{4AC78AEF-7B47-0F5D-A093-4C5A7DAF309D}"/>
          </ac:grpSpMkLst>
        </pc:grpChg>
        <pc:picChg chg="mod">
          <ac:chgData name="Spencer Friedman" userId="1b876beb-1799-4759-a147-a0ca5369287b" providerId="ADAL" clId="{92E75214-6EF1-D643-83F6-D68EDAD9618A}" dt="2023-12-07T03:33:12.033" v="8592" actId="1036"/>
          <ac:picMkLst>
            <pc:docMk/>
            <pc:sldMk cId="4144661098" sldId="2147472789"/>
            <ac:picMk id="7" creationId="{D76E3C7E-93C0-7FB0-BA8A-991004747A67}"/>
          </ac:picMkLst>
        </pc:picChg>
        <pc:picChg chg="mod topLvl">
          <ac:chgData name="Spencer Friedman" userId="1b876beb-1799-4759-a147-a0ca5369287b" providerId="ADAL" clId="{92E75214-6EF1-D643-83F6-D68EDAD9618A}" dt="2023-12-07T03:21:29.718" v="8335" actId="164"/>
          <ac:picMkLst>
            <pc:docMk/>
            <pc:sldMk cId="4144661098" sldId="2147472789"/>
            <ac:picMk id="44" creationId="{0C3C5F20-5E21-E558-5238-4AAE8A12A6F6}"/>
          </ac:picMkLst>
        </pc:pic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28:46.481" v="7630"/>
              <pc2:cmMkLst xmlns:pc2="http://schemas.microsoft.com/office/powerpoint/2019/9/main/command">
                <pc:docMk/>
                <pc:sldMk cId="4144661098" sldId="2147472789"/>
                <pc2:cmMk id="{F941FB67-C963-3343-8F44-6894ABDADA96}"/>
              </pc2:cmMkLst>
            </pc226:cmChg>
          </p:ext>
        </pc:extLst>
      </pc:sldChg>
      <pc:sldChg chg="addSp delSp modSp mod addCm modCm">
        <pc:chgData name="Spencer Friedman" userId="1b876beb-1799-4759-a147-a0ca5369287b" providerId="ADAL" clId="{92E75214-6EF1-D643-83F6-D68EDAD9618A}" dt="2023-12-07T03:34:59.946" v="8625" actId="1076"/>
        <pc:sldMkLst>
          <pc:docMk/>
          <pc:sldMk cId="1572201750" sldId="2147472791"/>
        </pc:sldMkLst>
        <pc:spChg chg="mod topLvl">
          <ac:chgData name="Spencer Friedman" userId="1b876beb-1799-4759-a147-a0ca5369287b" providerId="ADAL" clId="{92E75214-6EF1-D643-83F6-D68EDAD9618A}" dt="2023-12-07T03:34:59.946" v="8625" actId="1076"/>
          <ac:spMkLst>
            <pc:docMk/>
            <pc:sldMk cId="1572201750" sldId="2147472791"/>
            <ac:spMk id="11" creationId="{58109357-17A8-0DB3-13B2-4AE4F5D8D39C}"/>
          </ac:spMkLst>
        </pc:spChg>
        <pc:spChg chg="mod topLvl">
          <ac:chgData name="Spencer Friedman" userId="1b876beb-1799-4759-a147-a0ca5369287b" providerId="ADAL" clId="{92E75214-6EF1-D643-83F6-D68EDAD9618A}" dt="2023-12-06T21:30:19.920" v="7642" actId="165"/>
          <ac:spMkLst>
            <pc:docMk/>
            <pc:sldMk cId="1572201750" sldId="2147472791"/>
            <ac:spMk id="12" creationId="{54935FD4-3B18-EF31-A0E7-4A1A947D9F14}"/>
          </ac:spMkLst>
        </pc:spChg>
        <pc:spChg chg="mod">
          <ac:chgData name="Spencer Friedman" userId="1b876beb-1799-4759-a147-a0ca5369287b" providerId="ADAL" clId="{92E75214-6EF1-D643-83F6-D68EDAD9618A}" dt="2023-12-06T21:30:19.920" v="7642" actId="165"/>
          <ac:spMkLst>
            <pc:docMk/>
            <pc:sldMk cId="1572201750" sldId="2147472791"/>
            <ac:spMk id="15" creationId="{ECBC497E-6BA4-3F65-1F4F-212A83EA233C}"/>
          </ac:spMkLst>
        </pc:spChg>
        <pc:spChg chg="mod">
          <ac:chgData name="Spencer Friedman" userId="1b876beb-1799-4759-a147-a0ca5369287b" providerId="ADAL" clId="{92E75214-6EF1-D643-83F6-D68EDAD9618A}" dt="2023-12-06T21:30:19.920" v="7642" actId="165"/>
          <ac:spMkLst>
            <pc:docMk/>
            <pc:sldMk cId="1572201750" sldId="2147472791"/>
            <ac:spMk id="17" creationId="{B3F40A02-E10C-6D7E-0106-DDC3A742E86F}"/>
          </ac:spMkLst>
        </pc:spChg>
        <pc:spChg chg="mod">
          <ac:chgData name="Spencer Friedman" userId="1b876beb-1799-4759-a147-a0ca5369287b" providerId="ADAL" clId="{92E75214-6EF1-D643-83F6-D68EDAD9618A}" dt="2023-12-06T21:30:19.920" v="7642" actId="165"/>
          <ac:spMkLst>
            <pc:docMk/>
            <pc:sldMk cId="1572201750" sldId="2147472791"/>
            <ac:spMk id="18" creationId="{279A008A-2BF1-55FA-2B57-66C62F7B0632}"/>
          </ac:spMkLst>
        </pc:spChg>
        <pc:spChg chg="mod">
          <ac:chgData name="Spencer Friedman" userId="1b876beb-1799-4759-a147-a0ca5369287b" providerId="ADAL" clId="{92E75214-6EF1-D643-83F6-D68EDAD9618A}" dt="2023-12-06T21:30:19.920" v="7642" actId="165"/>
          <ac:spMkLst>
            <pc:docMk/>
            <pc:sldMk cId="1572201750" sldId="2147472791"/>
            <ac:spMk id="20" creationId="{3896CD11-D915-7386-D525-5DE77F38A02A}"/>
          </ac:spMkLst>
        </pc:spChg>
        <pc:spChg chg="mod">
          <ac:chgData name="Spencer Friedman" userId="1b876beb-1799-4759-a147-a0ca5369287b" providerId="ADAL" clId="{92E75214-6EF1-D643-83F6-D68EDAD9618A}" dt="2023-12-06T21:30:19.920" v="7642" actId="165"/>
          <ac:spMkLst>
            <pc:docMk/>
            <pc:sldMk cId="1572201750" sldId="2147472791"/>
            <ac:spMk id="21" creationId="{D579584D-3023-AEF9-A145-410EBD917192}"/>
          </ac:spMkLst>
        </pc:spChg>
        <pc:spChg chg="mod">
          <ac:chgData name="Spencer Friedman" userId="1b876beb-1799-4759-a147-a0ca5369287b" providerId="ADAL" clId="{92E75214-6EF1-D643-83F6-D68EDAD9618A}" dt="2023-12-06T21:30:19.920" v="7642" actId="165"/>
          <ac:spMkLst>
            <pc:docMk/>
            <pc:sldMk cId="1572201750" sldId="2147472791"/>
            <ac:spMk id="22" creationId="{5679B347-3164-3575-6232-781CEFB6A6FC}"/>
          </ac:spMkLst>
        </pc:spChg>
        <pc:spChg chg="mod">
          <ac:chgData name="Spencer Friedman" userId="1b876beb-1799-4759-a147-a0ca5369287b" providerId="ADAL" clId="{92E75214-6EF1-D643-83F6-D68EDAD9618A}" dt="2023-12-06T21:30:19.920" v="7642" actId="165"/>
          <ac:spMkLst>
            <pc:docMk/>
            <pc:sldMk cId="1572201750" sldId="2147472791"/>
            <ac:spMk id="23" creationId="{5D55EA06-BB53-4D22-9D80-AD9D0E5DC13A}"/>
          </ac:spMkLst>
        </pc:spChg>
        <pc:spChg chg="mod">
          <ac:chgData name="Spencer Friedman" userId="1b876beb-1799-4759-a147-a0ca5369287b" providerId="ADAL" clId="{92E75214-6EF1-D643-83F6-D68EDAD9618A}" dt="2023-12-06T21:30:19.920" v="7642" actId="165"/>
          <ac:spMkLst>
            <pc:docMk/>
            <pc:sldMk cId="1572201750" sldId="2147472791"/>
            <ac:spMk id="25" creationId="{B602662B-626A-84A5-8435-3C4BE6D1017F}"/>
          </ac:spMkLst>
        </pc:spChg>
        <pc:spChg chg="mod">
          <ac:chgData name="Spencer Friedman" userId="1b876beb-1799-4759-a147-a0ca5369287b" providerId="ADAL" clId="{92E75214-6EF1-D643-83F6-D68EDAD9618A}" dt="2023-12-06T21:30:19.920" v="7642" actId="165"/>
          <ac:spMkLst>
            <pc:docMk/>
            <pc:sldMk cId="1572201750" sldId="2147472791"/>
            <ac:spMk id="26" creationId="{FAE66FA9-D415-CAFC-A9EB-CA31E78FCB42}"/>
          </ac:spMkLst>
        </pc:spChg>
        <pc:spChg chg="mod">
          <ac:chgData name="Spencer Friedman" userId="1b876beb-1799-4759-a147-a0ca5369287b" providerId="ADAL" clId="{92E75214-6EF1-D643-83F6-D68EDAD9618A}" dt="2023-12-06T21:30:19.920" v="7642" actId="165"/>
          <ac:spMkLst>
            <pc:docMk/>
            <pc:sldMk cId="1572201750" sldId="2147472791"/>
            <ac:spMk id="28" creationId="{6B721E6F-6C83-7908-F926-A61A49EF7D8B}"/>
          </ac:spMkLst>
        </pc:spChg>
        <pc:spChg chg="mod">
          <ac:chgData name="Spencer Friedman" userId="1b876beb-1799-4759-a147-a0ca5369287b" providerId="ADAL" clId="{92E75214-6EF1-D643-83F6-D68EDAD9618A}" dt="2023-12-06T21:30:19.920" v="7642" actId="165"/>
          <ac:spMkLst>
            <pc:docMk/>
            <pc:sldMk cId="1572201750" sldId="2147472791"/>
            <ac:spMk id="29" creationId="{C9C62310-2EF0-67A1-5186-0A3F01862877}"/>
          </ac:spMkLst>
        </pc:spChg>
        <pc:spChg chg="mod">
          <ac:chgData name="Spencer Friedman" userId="1b876beb-1799-4759-a147-a0ca5369287b" providerId="ADAL" clId="{92E75214-6EF1-D643-83F6-D68EDAD9618A}" dt="2023-12-06T21:30:19.920" v="7642" actId="165"/>
          <ac:spMkLst>
            <pc:docMk/>
            <pc:sldMk cId="1572201750" sldId="2147472791"/>
            <ac:spMk id="34" creationId="{1831D2F4-6516-8E0B-6B84-75DFCC514D97}"/>
          </ac:spMkLst>
        </pc:spChg>
        <pc:spChg chg="mod">
          <ac:chgData name="Spencer Friedman" userId="1b876beb-1799-4759-a147-a0ca5369287b" providerId="ADAL" clId="{92E75214-6EF1-D643-83F6-D68EDAD9618A}" dt="2023-12-06T21:30:19.920" v="7642" actId="165"/>
          <ac:spMkLst>
            <pc:docMk/>
            <pc:sldMk cId="1572201750" sldId="2147472791"/>
            <ac:spMk id="35" creationId="{0543923A-E0A8-1C79-BE90-7170BD785DA9}"/>
          </ac:spMkLst>
        </pc:spChg>
        <pc:spChg chg="mod">
          <ac:chgData name="Spencer Friedman" userId="1b876beb-1799-4759-a147-a0ca5369287b" providerId="ADAL" clId="{92E75214-6EF1-D643-83F6-D68EDAD9618A}" dt="2023-12-07T03:34:28.943" v="8613" actId="20577"/>
          <ac:spMkLst>
            <pc:docMk/>
            <pc:sldMk cId="1572201750" sldId="2147472791"/>
            <ac:spMk id="38" creationId="{937D96C5-A88A-32F6-CF33-D0B307BCD562}"/>
          </ac:spMkLst>
        </pc:spChg>
        <pc:spChg chg="mod">
          <ac:chgData name="Spencer Friedman" userId="1b876beb-1799-4759-a147-a0ca5369287b" providerId="ADAL" clId="{92E75214-6EF1-D643-83F6-D68EDAD9618A}" dt="2023-12-06T21:29:27.830" v="7639" actId="1036"/>
          <ac:spMkLst>
            <pc:docMk/>
            <pc:sldMk cId="1572201750" sldId="2147472791"/>
            <ac:spMk id="44" creationId="{90124C48-0876-909A-58D3-12D8AAFAC02B}"/>
          </ac:spMkLst>
        </pc:spChg>
        <pc:grpChg chg="mod topLvl">
          <ac:chgData name="Spencer Friedman" userId="1b876beb-1799-4759-a147-a0ca5369287b" providerId="ADAL" clId="{92E75214-6EF1-D643-83F6-D68EDAD9618A}" dt="2023-12-06T21:30:19.920" v="7642" actId="165"/>
          <ac:grpSpMkLst>
            <pc:docMk/>
            <pc:sldMk cId="1572201750" sldId="2147472791"/>
            <ac:grpSpMk id="5" creationId="{C044508D-1491-7533-9529-FADE69280FBB}"/>
          </ac:grpSpMkLst>
        </pc:grpChg>
        <pc:grpChg chg="add del mod">
          <ac:chgData name="Spencer Friedman" userId="1b876beb-1799-4759-a147-a0ca5369287b" providerId="ADAL" clId="{92E75214-6EF1-D643-83F6-D68EDAD9618A}" dt="2023-12-06T21:30:19.920" v="7642" actId="165"/>
          <ac:grpSpMkLst>
            <pc:docMk/>
            <pc:sldMk cId="1572201750" sldId="2147472791"/>
            <ac:grpSpMk id="36" creationId="{FA88FDDF-A366-9C8A-9B51-48DF6F70815A}"/>
          </ac:grpSpMkLst>
        </pc:grpChg>
        <pc:cxnChg chg="mod">
          <ac:chgData name="Spencer Friedman" userId="1b876beb-1799-4759-a147-a0ca5369287b" providerId="ADAL" clId="{92E75214-6EF1-D643-83F6-D68EDAD9618A}" dt="2023-12-06T21:30:19.920" v="7642" actId="165"/>
          <ac:cxnSpMkLst>
            <pc:docMk/>
            <pc:sldMk cId="1572201750" sldId="2147472791"/>
            <ac:cxnSpMk id="31" creationId="{7C85D803-0524-D047-78FF-BB411B6DD7C1}"/>
          </ac:cxnSpMkLst>
        </pc:cxnChg>
        <pc:extLst>
          <p:ext xmlns:p="http://schemas.openxmlformats.org/presentationml/2006/main" uri="{D6D511B9-2390-475A-947B-AFAB55BFBCF1}">
            <pc226:cmChg xmlns:pc226="http://schemas.microsoft.com/office/powerpoint/2022/06/main/command" chg="add">
              <pc226:chgData name="Spencer Friedman" userId="1b876beb-1799-4759-a147-a0ca5369287b" providerId="ADAL" clId="{92E75214-6EF1-D643-83F6-D68EDAD9618A}" dt="2023-12-06T21:31:12.186" v="7643"/>
              <pc2:cmMkLst xmlns:pc2="http://schemas.microsoft.com/office/powerpoint/2019/9/main/command">
                <pc:docMk/>
                <pc:sldMk cId="1572201750" sldId="2147472791"/>
                <pc2:cmMk id="{D22C3956-8A89-7544-A93C-6DC8B7DF3A1D}"/>
              </pc2:cmMkLst>
            </pc226:cmChg>
            <pc226:cmChg xmlns:pc226="http://schemas.microsoft.com/office/powerpoint/2022/06/main/command" chg="add">
              <pc226:chgData name="Spencer Friedman" userId="1b876beb-1799-4759-a147-a0ca5369287b" providerId="ADAL" clId="{92E75214-6EF1-D643-83F6-D68EDAD9618A}" dt="2023-12-06T21:32:58.529" v="7644"/>
              <pc2:cmMkLst xmlns:pc2="http://schemas.microsoft.com/office/powerpoint/2019/9/main/command">
                <pc:docMk/>
                <pc:sldMk cId="1572201750" sldId="2147472791"/>
                <pc2:cmMk id="{45F75167-91CB-3343-9BD3-71050FDA31B0}"/>
              </pc2:cmMkLst>
            </pc226:cmChg>
            <pc226:cmChg xmlns:pc226="http://schemas.microsoft.com/office/powerpoint/2022/06/main/command" chg="add">
              <pc226:chgData name="Spencer Friedman" userId="1b876beb-1799-4759-a147-a0ca5369287b" providerId="ADAL" clId="{92E75214-6EF1-D643-83F6-D68EDAD9618A}" dt="2023-12-06T21:29:59.215" v="7640"/>
              <pc2:cmMkLst xmlns:pc2="http://schemas.microsoft.com/office/powerpoint/2019/9/main/command">
                <pc:docMk/>
                <pc:sldMk cId="1572201750" sldId="2147472791"/>
                <pc2:cmMk id="{B93A92DA-7045-E446-AC5A-736FD8A2B41E}"/>
              </pc2:cmMkLst>
            </pc226:cmChg>
            <pc226:cmChg xmlns:pc226="http://schemas.microsoft.com/office/powerpoint/2022/06/main/command" chg="add mod">
              <pc226:chgData name="Spencer Friedman" userId="1b876beb-1799-4759-a147-a0ca5369287b" providerId="ADAL" clId="{92E75214-6EF1-D643-83F6-D68EDAD9618A}" dt="2023-12-06T22:11:57.357" v="7655" actId="2056"/>
              <pc2:cmMkLst xmlns:pc2="http://schemas.microsoft.com/office/powerpoint/2019/9/main/command">
                <pc:docMk/>
                <pc:sldMk cId="1572201750" sldId="2147472791"/>
                <pc2:cmMk id="{91DDC7E7-FD35-D14F-9522-4C415707FCE9}"/>
              </pc2:cmMkLst>
            </pc226:cmChg>
          </p:ext>
        </pc:extLst>
      </pc:sldChg>
      <pc:sldChg chg="modSp new mod">
        <pc:chgData name="Spencer Friedman" userId="1b876beb-1799-4759-a147-a0ca5369287b" providerId="ADAL" clId="{92E75214-6EF1-D643-83F6-D68EDAD9618A}" dt="2023-12-06T16:46:37.851" v="7095" actId="20577"/>
        <pc:sldMkLst>
          <pc:docMk/>
          <pc:sldMk cId="557465413" sldId="2147472792"/>
        </pc:sldMkLst>
        <pc:spChg chg="mod">
          <ac:chgData name="Spencer Friedman" userId="1b876beb-1799-4759-a147-a0ca5369287b" providerId="ADAL" clId="{92E75214-6EF1-D643-83F6-D68EDAD9618A}" dt="2023-12-06T16:46:37.851" v="7095" actId="20577"/>
          <ac:spMkLst>
            <pc:docMk/>
            <pc:sldMk cId="557465413" sldId="2147472792"/>
            <ac:spMk id="2" creationId="{8B1D15E2-4792-0F2A-AE7E-41B7DAD00A76}"/>
          </ac:spMkLst>
        </pc:spChg>
      </pc:sldChg>
      <pc:sldChg chg="modSp add del mod">
        <pc:chgData name="Spencer Friedman" userId="1b876beb-1799-4759-a147-a0ca5369287b" providerId="ADAL" clId="{92E75214-6EF1-D643-83F6-D68EDAD9618A}" dt="2023-12-07T19:16:46.451" v="11431" actId="2696"/>
        <pc:sldMkLst>
          <pc:docMk/>
          <pc:sldMk cId="1917924756" sldId="2147472793"/>
        </pc:sldMkLst>
        <pc:spChg chg="mod">
          <ac:chgData name="Spencer Friedman" userId="1b876beb-1799-4759-a147-a0ca5369287b" providerId="ADAL" clId="{92E75214-6EF1-D643-83F6-D68EDAD9618A}" dt="2023-12-06T16:45:50.173" v="7042" actId="20577"/>
          <ac:spMkLst>
            <pc:docMk/>
            <pc:sldMk cId="1917924756" sldId="2147472793"/>
            <ac:spMk id="3" creationId="{6C4DFC94-192D-CB42-AD2F-875974D5CDE2}"/>
          </ac:spMkLst>
        </pc:spChg>
        <pc:spChg chg="mod">
          <ac:chgData name="Spencer Friedman" userId="1b876beb-1799-4759-a147-a0ca5369287b" providerId="ADAL" clId="{92E75214-6EF1-D643-83F6-D68EDAD9618A}" dt="2023-12-06T16:45:56.556" v="7049" actId="20577"/>
          <ac:spMkLst>
            <pc:docMk/>
            <pc:sldMk cId="1917924756" sldId="2147472793"/>
            <ac:spMk id="4" creationId="{7D7FDC76-35EC-B752-A735-6A69369E4AA2}"/>
          </ac:spMkLst>
        </pc:spChg>
      </pc:sldChg>
      <pc:sldChg chg="addSp modSp new mod addCm modCm">
        <pc:chgData name="Spencer Friedman" userId="1b876beb-1799-4759-a147-a0ca5369287b" providerId="ADAL" clId="{92E75214-6EF1-D643-83F6-D68EDAD9618A}" dt="2023-12-07T19:29:57.139" v="11498" actId="20577"/>
        <pc:sldMkLst>
          <pc:docMk/>
          <pc:sldMk cId="2623724387" sldId="2147472794"/>
        </pc:sldMkLst>
        <pc:spChg chg="mod">
          <ac:chgData name="Spencer Friedman" userId="1b876beb-1799-4759-a147-a0ca5369287b" providerId="ADAL" clId="{92E75214-6EF1-D643-83F6-D68EDAD9618A}" dt="2023-12-07T19:03:01.492" v="11317" actId="20577"/>
          <ac:spMkLst>
            <pc:docMk/>
            <pc:sldMk cId="2623724387" sldId="2147472794"/>
            <ac:spMk id="2" creationId="{D76AD5F2-FE43-1C6F-AA52-1F9D742B280A}"/>
          </ac:spMkLst>
        </pc:spChg>
        <pc:spChg chg="add mod">
          <ac:chgData name="Spencer Friedman" userId="1b876beb-1799-4759-a147-a0ca5369287b" providerId="ADAL" clId="{92E75214-6EF1-D643-83F6-D68EDAD9618A}" dt="2023-12-07T13:35:23.900" v="9202" actId="20577"/>
          <ac:spMkLst>
            <pc:docMk/>
            <pc:sldMk cId="2623724387" sldId="2147472794"/>
            <ac:spMk id="4" creationId="{6D88A4E7-AAE0-CCA4-6379-9B2373E65267}"/>
          </ac:spMkLst>
        </pc:spChg>
        <pc:spChg chg="add mod">
          <ac:chgData name="Spencer Friedman" userId="1b876beb-1799-4759-a147-a0ca5369287b" providerId="ADAL" clId="{92E75214-6EF1-D643-83F6-D68EDAD9618A}" dt="2023-12-07T03:51:51.113" v="9194" actId="1035"/>
          <ac:spMkLst>
            <pc:docMk/>
            <pc:sldMk cId="2623724387" sldId="2147472794"/>
            <ac:spMk id="5" creationId="{5A7F968F-9BC4-DF68-6069-29A9982DF8E2}"/>
          </ac:spMkLst>
        </pc:spChg>
        <pc:spChg chg="add mod">
          <ac:chgData name="Spencer Friedman" userId="1b876beb-1799-4759-a147-a0ca5369287b" providerId="ADAL" clId="{92E75214-6EF1-D643-83F6-D68EDAD9618A}" dt="2023-12-06T16:54:02.587" v="7235"/>
          <ac:spMkLst>
            <pc:docMk/>
            <pc:sldMk cId="2623724387" sldId="2147472794"/>
            <ac:spMk id="6" creationId="{B150A5D2-42A4-1CE1-7939-BBFDB14EEF20}"/>
          </ac:spMkLst>
        </pc:spChg>
        <pc:spChg chg="add mod">
          <ac:chgData name="Spencer Friedman" userId="1b876beb-1799-4759-a147-a0ca5369287b" providerId="ADAL" clId="{92E75214-6EF1-D643-83F6-D68EDAD9618A}" dt="2023-12-07T03:51:51.113" v="9194" actId="1035"/>
          <ac:spMkLst>
            <pc:docMk/>
            <pc:sldMk cId="2623724387" sldId="2147472794"/>
            <ac:spMk id="7" creationId="{328F5A26-0239-11FE-3762-DE32910131FC}"/>
          </ac:spMkLst>
        </pc:spChg>
        <pc:spChg chg="add mod">
          <ac:chgData name="Spencer Friedman" userId="1b876beb-1799-4759-a147-a0ca5369287b" providerId="ADAL" clId="{92E75214-6EF1-D643-83F6-D68EDAD9618A}" dt="2023-12-06T16:54:02.587" v="7235"/>
          <ac:spMkLst>
            <pc:docMk/>
            <pc:sldMk cId="2623724387" sldId="2147472794"/>
            <ac:spMk id="8" creationId="{C541A4A1-E02D-0033-A2E0-84BA797E0B69}"/>
          </ac:spMkLst>
        </pc:spChg>
        <pc:spChg chg="add mod">
          <ac:chgData name="Spencer Friedman" userId="1b876beb-1799-4759-a147-a0ca5369287b" providerId="ADAL" clId="{92E75214-6EF1-D643-83F6-D68EDAD9618A}" dt="2023-12-06T16:54:02.587" v="7235"/>
          <ac:spMkLst>
            <pc:docMk/>
            <pc:sldMk cId="2623724387" sldId="2147472794"/>
            <ac:spMk id="9" creationId="{D8F936A4-F93B-FD05-7167-2D495C6B4A8D}"/>
          </ac:spMkLst>
        </pc:spChg>
        <pc:spChg chg="add mod">
          <ac:chgData name="Spencer Friedman" userId="1b876beb-1799-4759-a147-a0ca5369287b" providerId="ADAL" clId="{92E75214-6EF1-D643-83F6-D68EDAD9618A}" dt="2023-12-06T16:54:02.587" v="7235"/>
          <ac:spMkLst>
            <pc:docMk/>
            <pc:sldMk cId="2623724387" sldId="2147472794"/>
            <ac:spMk id="10" creationId="{571332C5-A7C6-90DB-DA24-C4F82BF42D6B}"/>
          </ac:spMkLst>
        </pc:spChg>
        <pc:spChg chg="add mod">
          <ac:chgData name="Spencer Friedman" userId="1b876beb-1799-4759-a147-a0ca5369287b" providerId="ADAL" clId="{92E75214-6EF1-D643-83F6-D68EDAD9618A}" dt="2023-12-06T16:54:02.587" v="7235"/>
          <ac:spMkLst>
            <pc:docMk/>
            <pc:sldMk cId="2623724387" sldId="2147472794"/>
            <ac:spMk id="11" creationId="{233BB9F9-28A6-B41D-676C-1D7AB4A953B5}"/>
          </ac:spMkLst>
        </pc:spChg>
        <pc:spChg chg="add mod">
          <ac:chgData name="Spencer Friedman" userId="1b876beb-1799-4759-a147-a0ca5369287b" providerId="ADAL" clId="{92E75214-6EF1-D643-83F6-D68EDAD9618A}" dt="2023-12-06T16:54:02.587" v="7235"/>
          <ac:spMkLst>
            <pc:docMk/>
            <pc:sldMk cId="2623724387" sldId="2147472794"/>
            <ac:spMk id="12" creationId="{A5850AC4-C128-8F2D-8F80-F0D682C01FFF}"/>
          </ac:spMkLst>
        </pc:spChg>
        <pc:spChg chg="add mod">
          <ac:chgData name="Spencer Friedman" userId="1b876beb-1799-4759-a147-a0ca5369287b" providerId="ADAL" clId="{92E75214-6EF1-D643-83F6-D68EDAD9618A}" dt="2023-12-06T16:54:02.587" v="7235"/>
          <ac:spMkLst>
            <pc:docMk/>
            <pc:sldMk cId="2623724387" sldId="2147472794"/>
            <ac:spMk id="13" creationId="{22C5E980-4363-A6A6-6559-E32D922775BF}"/>
          </ac:spMkLst>
        </pc:spChg>
        <pc:spChg chg="add mod">
          <ac:chgData name="Spencer Friedman" userId="1b876beb-1799-4759-a147-a0ca5369287b" providerId="ADAL" clId="{92E75214-6EF1-D643-83F6-D68EDAD9618A}" dt="2023-12-06T16:54:02.587" v="7235"/>
          <ac:spMkLst>
            <pc:docMk/>
            <pc:sldMk cId="2623724387" sldId="2147472794"/>
            <ac:spMk id="14" creationId="{654B16DA-790B-4D12-DD18-9711648920F8}"/>
          </ac:spMkLst>
        </pc:spChg>
        <pc:spChg chg="add mod">
          <ac:chgData name="Spencer Friedman" userId="1b876beb-1799-4759-a147-a0ca5369287b" providerId="ADAL" clId="{92E75214-6EF1-D643-83F6-D68EDAD9618A}" dt="2023-12-06T16:54:02.587" v="7235"/>
          <ac:spMkLst>
            <pc:docMk/>
            <pc:sldMk cId="2623724387" sldId="2147472794"/>
            <ac:spMk id="15" creationId="{000BD065-5151-33A3-1200-145AA3C8019E}"/>
          </ac:spMkLst>
        </pc:spChg>
        <pc:spChg chg="add mod">
          <ac:chgData name="Spencer Friedman" userId="1b876beb-1799-4759-a147-a0ca5369287b" providerId="ADAL" clId="{92E75214-6EF1-D643-83F6-D68EDAD9618A}" dt="2023-12-06T16:54:02.587" v="7235"/>
          <ac:spMkLst>
            <pc:docMk/>
            <pc:sldMk cId="2623724387" sldId="2147472794"/>
            <ac:spMk id="16" creationId="{BA325E83-A655-F3F1-2B65-4ABE6E65D02B}"/>
          </ac:spMkLst>
        </pc:spChg>
        <pc:spChg chg="add mod">
          <ac:chgData name="Spencer Friedman" userId="1b876beb-1799-4759-a147-a0ca5369287b" providerId="ADAL" clId="{92E75214-6EF1-D643-83F6-D68EDAD9618A}" dt="2023-12-06T16:54:02.587" v="7235"/>
          <ac:spMkLst>
            <pc:docMk/>
            <pc:sldMk cId="2623724387" sldId="2147472794"/>
            <ac:spMk id="17" creationId="{34FE6B84-84AD-5F18-CBD6-AEC08B03A602}"/>
          </ac:spMkLst>
        </pc:spChg>
        <pc:spChg chg="add mod">
          <ac:chgData name="Spencer Friedman" userId="1b876beb-1799-4759-a147-a0ca5369287b" providerId="ADAL" clId="{92E75214-6EF1-D643-83F6-D68EDAD9618A}" dt="2023-12-06T16:54:02.587" v="7235"/>
          <ac:spMkLst>
            <pc:docMk/>
            <pc:sldMk cId="2623724387" sldId="2147472794"/>
            <ac:spMk id="18" creationId="{4CE34E58-EC0C-6E5F-32C6-A1963FE1B75D}"/>
          </ac:spMkLst>
        </pc:spChg>
        <pc:spChg chg="add mod">
          <ac:chgData name="Spencer Friedman" userId="1b876beb-1799-4759-a147-a0ca5369287b" providerId="ADAL" clId="{92E75214-6EF1-D643-83F6-D68EDAD9618A}" dt="2023-12-06T16:54:02.587" v="7235"/>
          <ac:spMkLst>
            <pc:docMk/>
            <pc:sldMk cId="2623724387" sldId="2147472794"/>
            <ac:spMk id="19" creationId="{5C8F6690-DC81-4E8B-0276-AEB668FC59E0}"/>
          </ac:spMkLst>
        </pc:spChg>
        <pc:spChg chg="add mod">
          <ac:chgData name="Spencer Friedman" userId="1b876beb-1799-4759-a147-a0ca5369287b" providerId="ADAL" clId="{92E75214-6EF1-D643-83F6-D68EDAD9618A}" dt="2023-12-07T13:36:15.206" v="9222" actId="20577"/>
          <ac:spMkLst>
            <pc:docMk/>
            <pc:sldMk cId="2623724387" sldId="2147472794"/>
            <ac:spMk id="20" creationId="{6660D742-B72A-BD2D-3FD0-181578D5C5D5}"/>
          </ac:spMkLst>
        </pc:spChg>
        <pc:spChg chg="add mod">
          <ac:chgData name="Spencer Friedman" userId="1b876beb-1799-4759-a147-a0ca5369287b" providerId="ADAL" clId="{92E75214-6EF1-D643-83F6-D68EDAD9618A}" dt="2023-12-06T16:54:02.587" v="7235"/>
          <ac:spMkLst>
            <pc:docMk/>
            <pc:sldMk cId="2623724387" sldId="2147472794"/>
            <ac:spMk id="21" creationId="{05B60DB9-94FF-BA98-CA1B-069F0A051818}"/>
          </ac:spMkLst>
        </pc:spChg>
        <pc:spChg chg="add mod">
          <ac:chgData name="Spencer Friedman" userId="1b876beb-1799-4759-a147-a0ca5369287b" providerId="ADAL" clId="{92E75214-6EF1-D643-83F6-D68EDAD9618A}" dt="2023-12-06T16:54:02.587" v="7235"/>
          <ac:spMkLst>
            <pc:docMk/>
            <pc:sldMk cId="2623724387" sldId="2147472794"/>
            <ac:spMk id="22" creationId="{F0434780-F797-0056-B56B-5638F3A09C06}"/>
          </ac:spMkLst>
        </pc:spChg>
        <pc:spChg chg="add mod">
          <ac:chgData name="Spencer Friedman" userId="1b876beb-1799-4759-a147-a0ca5369287b" providerId="ADAL" clId="{92E75214-6EF1-D643-83F6-D68EDAD9618A}" dt="2023-12-06T16:54:02.587" v="7235"/>
          <ac:spMkLst>
            <pc:docMk/>
            <pc:sldMk cId="2623724387" sldId="2147472794"/>
            <ac:spMk id="23" creationId="{A95CF114-8949-9681-6E10-EB4D580A4E80}"/>
          </ac:spMkLst>
        </pc:spChg>
        <pc:spChg chg="add mod">
          <ac:chgData name="Spencer Friedman" userId="1b876beb-1799-4759-a147-a0ca5369287b" providerId="ADAL" clId="{92E75214-6EF1-D643-83F6-D68EDAD9618A}" dt="2023-12-06T16:54:02.587" v="7235"/>
          <ac:spMkLst>
            <pc:docMk/>
            <pc:sldMk cId="2623724387" sldId="2147472794"/>
            <ac:spMk id="24" creationId="{EA2B94CF-6CD4-E395-988B-5EA60EEAF229}"/>
          </ac:spMkLst>
        </pc:spChg>
        <pc:spChg chg="add mod">
          <ac:chgData name="Spencer Friedman" userId="1b876beb-1799-4759-a147-a0ca5369287b" providerId="ADAL" clId="{92E75214-6EF1-D643-83F6-D68EDAD9618A}" dt="2023-12-06T16:54:02.587" v="7235"/>
          <ac:spMkLst>
            <pc:docMk/>
            <pc:sldMk cId="2623724387" sldId="2147472794"/>
            <ac:spMk id="25" creationId="{E1C9F071-1C26-3699-1DDA-82E845B4FA0A}"/>
          </ac:spMkLst>
        </pc:spChg>
        <pc:spChg chg="mod">
          <ac:chgData name="Spencer Friedman" userId="1b876beb-1799-4759-a147-a0ca5369287b" providerId="ADAL" clId="{92E75214-6EF1-D643-83F6-D68EDAD9618A}" dt="2023-12-07T03:51:51.113" v="9194" actId="1035"/>
          <ac:spMkLst>
            <pc:docMk/>
            <pc:sldMk cId="2623724387" sldId="2147472794"/>
            <ac:spMk id="43" creationId="{BEA64533-A3CD-7224-C2B5-D8D38D3E5E12}"/>
          </ac:spMkLst>
        </pc:spChg>
        <pc:spChg chg="mod">
          <ac:chgData name="Spencer Friedman" userId="1b876beb-1799-4759-a147-a0ca5369287b" providerId="ADAL" clId="{92E75214-6EF1-D643-83F6-D68EDAD9618A}" dt="2023-12-07T03:51:51.113" v="9194" actId="1035"/>
          <ac:spMkLst>
            <pc:docMk/>
            <pc:sldMk cId="2623724387" sldId="2147472794"/>
            <ac:spMk id="44" creationId="{84C76E19-0C64-2810-6545-3168124520F1}"/>
          </ac:spMkLst>
        </pc:spChg>
        <pc:spChg chg="mod">
          <ac:chgData name="Spencer Friedman" userId="1b876beb-1799-4759-a147-a0ca5369287b" providerId="ADAL" clId="{92E75214-6EF1-D643-83F6-D68EDAD9618A}" dt="2023-12-07T03:51:51.113" v="9194" actId="1035"/>
          <ac:spMkLst>
            <pc:docMk/>
            <pc:sldMk cId="2623724387" sldId="2147472794"/>
            <ac:spMk id="45" creationId="{EBACAA44-33B6-6C32-8408-7AE8E08E7C1A}"/>
          </ac:spMkLst>
        </pc:spChg>
        <pc:spChg chg="mod">
          <ac:chgData name="Spencer Friedman" userId="1b876beb-1799-4759-a147-a0ca5369287b" providerId="ADAL" clId="{92E75214-6EF1-D643-83F6-D68EDAD9618A}" dt="2023-12-07T03:51:51.113" v="9194" actId="1035"/>
          <ac:spMkLst>
            <pc:docMk/>
            <pc:sldMk cId="2623724387" sldId="2147472794"/>
            <ac:spMk id="47" creationId="{2DF08E09-F82B-FA8B-6536-7A9A3C416F55}"/>
          </ac:spMkLst>
        </pc:spChg>
        <pc:spChg chg="mod">
          <ac:chgData name="Spencer Friedman" userId="1b876beb-1799-4759-a147-a0ca5369287b" providerId="ADAL" clId="{92E75214-6EF1-D643-83F6-D68EDAD9618A}" dt="2023-12-07T03:51:51.113" v="9194" actId="1035"/>
          <ac:spMkLst>
            <pc:docMk/>
            <pc:sldMk cId="2623724387" sldId="2147472794"/>
            <ac:spMk id="48" creationId="{2CB6AFE5-DD85-DF56-1C2E-E609F68E7D5D}"/>
          </ac:spMkLst>
        </pc:spChg>
        <pc:spChg chg="mod">
          <ac:chgData name="Spencer Friedman" userId="1b876beb-1799-4759-a147-a0ca5369287b" providerId="ADAL" clId="{92E75214-6EF1-D643-83F6-D68EDAD9618A}" dt="2023-12-07T03:51:51.113" v="9194" actId="1035"/>
          <ac:spMkLst>
            <pc:docMk/>
            <pc:sldMk cId="2623724387" sldId="2147472794"/>
            <ac:spMk id="49" creationId="{E0FC90B5-7288-3356-6F14-3188263995A3}"/>
          </ac:spMkLst>
        </pc:spChg>
        <pc:spChg chg="mod">
          <ac:chgData name="Spencer Friedman" userId="1b876beb-1799-4759-a147-a0ca5369287b" providerId="ADAL" clId="{92E75214-6EF1-D643-83F6-D68EDAD9618A}" dt="2023-12-07T03:51:51.113" v="9194" actId="1035"/>
          <ac:spMkLst>
            <pc:docMk/>
            <pc:sldMk cId="2623724387" sldId="2147472794"/>
            <ac:spMk id="51" creationId="{13CBE4C4-BED6-B81A-BEB8-100C1A14AEB3}"/>
          </ac:spMkLst>
        </pc:spChg>
        <pc:spChg chg="mod">
          <ac:chgData name="Spencer Friedman" userId="1b876beb-1799-4759-a147-a0ca5369287b" providerId="ADAL" clId="{92E75214-6EF1-D643-83F6-D68EDAD9618A}" dt="2023-12-07T03:51:51.113" v="9194" actId="1035"/>
          <ac:spMkLst>
            <pc:docMk/>
            <pc:sldMk cId="2623724387" sldId="2147472794"/>
            <ac:spMk id="52" creationId="{549A316A-6AF9-366D-46C5-F6DBFB818152}"/>
          </ac:spMkLst>
        </pc:spChg>
        <pc:spChg chg="mod">
          <ac:chgData name="Spencer Friedman" userId="1b876beb-1799-4759-a147-a0ca5369287b" providerId="ADAL" clId="{92E75214-6EF1-D643-83F6-D68EDAD9618A}" dt="2023-12-07T03:51:51.113" v="9194" actId="1035"/>
          <ac:spMkLst>
            <pc:docMk/>
            <pc:sldMk cId="2623724387" sldId="2147472794"/>
            <ac:spMk id="53" creationId="{5D9056AE-AF22-20D5-6E8D-882DD7D90E0D}"/>
          </ac:spMkLst>
        </pc:spChg>
        <pc:spChg chg="mod">
          <ac:chgData name="Spencer Friedman" userId="1b876beb-1799-4759-a147-a0ca5369287b" providerId="ADAL" clId="{92E75214-6EF1-D643-83F6-D68EDAD9618A}" dt="2023-12-07T03:51:51.113" v="9194" actId="1035"/>
          <ac:spMkLst>
            <pc:docMk/>
            <pc:sldMk cId="2623724387" sldId="2147472794"/>
            <ac:spMk id="54" creationId="{D5439020-B849-20DD-526D-F4CD0C79C803}"/>
          </ac:spMkLst>
        </pc:spChg>
        <pc:spChg chg="mod">
          <ac:chgData name="Spencer Friedman" userId="1b876beb-1799-4759-a147-a0ca5369287b" providerId="ADAL" clId="{92E75214-6EF1-D643-83F6-D68EDAD9618A}" dt="2023-12-07T03:51:51.113" v="9194" actId="1035"/>
          <ac:spMkLst>
            <pc:docMk/>
            <pc:sldMk cId="2623724387" sldId="2147472794"/>
            <ac:spMk id="55" creationId="{3F58EDCB-E6E9-1B0F-E8BD-F0A8710B0E5F}"/>
          </ac:spMkLst>
        </pc:spChg>
        <pc:spChg chg="mod">
          <ac:chgData name="Spencer Friedman" userId="1b876beb-1799-4759-a147-a0ca5369287b" providerId="ADAL" clId="{92E75214-6EF1-D643-83F6-D68EDAD9618A}" dt="2023-12-07T03:51:51.113" v="9194" actId="1035"/>
          <ac:spMkLst>
            <pc:docMk/>
            <pc:sldMk cId="2623724387" sldId="2147472794"/>
            <ac:spMk id="56" creationId="{66E6A6CB-F43A-BD55-A00D-2C49E59E3D45}"/>
          </ac:spMkLst>
        </pc:spChg>
        <pc:spChg chg="mod">
          <ac:chgData name="Spencer Friedman" userId="1b876beb-1799-4759-a147-a0ca5369287b" providerId="ADAL" clId="{92E75214-6EF1-D643-83F6-D68EDAD9618A}" dt="2023-12-07T19:29:57.139" v="11498" actId="20577"/>
          <ac:spMkLst>
            <pc:docMk/>
            <pc:sldMk cId="2623724387" sldId="2147472794"/>
            <ac:spMk id="57" creationId="{29111D07-6B46-D50F-D950-1616A878A35E}"/>
          </ac:spMkLst>
        </pc:spChg>
        <pc:spChg chg="mod">
          <ac:chgData name="Spencer Friedman" userId="1b876beb-1799-4759-a147-a0ca5369287b" providerId="ADAL" clId="{92E75214-6EF1-D643-83F6-D68EDAD9618A}" dt="2023-12-07T03:51:51.113" v="9194" actId="1035"/>
          <ac:spMkLst>
            <pc:docMk/>
            <pc:sldMk cId="2623724387" sldId="2147472794"/>
            <ac:spMk id="58" creationId="{A39E1A5B-0541-67B4-65DA-B4F05EB2DE5F}"/>
          </ac:spMkLst>
        </pc:spChg>
        <pc:spChg chg="mod">
          <ac:chgData name="Spencer Friedman" userId="1b876beb-1799-4759-a147-a0ca5369287b" providerId="ADAL" clId="{92E75214-6EF1-D643-83F6-D68EDAD9618A}" dt="2023-12-07T03:51:51.113" v="9194" actId="1035"/>
          <ac:spMkLst>
            <pc:docMk/>
            <pc:sldMk cId="2623724387" sldId="2147472794"/>
            <ac:spMk id="64" creationId="{65A2300C-C6BE-6FF1-9D0C-20374D8E528F}"/>
          </ac:spMkLst>
        </pc:spChg>
        <pc:picChg chg="mod">
          <ac:chgData name="Spencer Friedman" userId="1b876beb-1799-4759-a147-a0ca5369287b" providerId="ADAL" clId="{92E75214-6EF1-D643-83F6-D68EDAD9618A}" dt="2023-12-07T03:51:51.113" v="9194" actId="1035"/>
          <ac:picMkLst>
            <pc:docMk/>
            <pc:sldMk cId="2623724387" sldId="2147472794"/>
            <ac:picMk id="39" creationId="{C5692616-B59D-B0CD-263F-6EE81493C18E}"/>
          </ac:picMkLst>
        </pc:picChg>
        <pc:picChg chg="mod">
          <ac:chgData name="Spencer Friedman" userId="1b876beb-1799-4759-a147-a0ca5369287b" providerId="ADAL" clId="{92E75214-6EF1-D643-83F6-D68EDAD9618A}" dt="2023-12-07T03:51:51.113" v="9194" actId="1035"/>
          <ac:picMkLst>
            <pc:docMk/>
            <pc:sldMk cId="2623724387" sldId="2147472794"/>
            <ac:picMk id="40" creationId="{A10AFD6A-AF22-DD2F-EEC7-FE37095258F3}"/>
          </ac:picMkLst>
        </pc:picChg>
        <pc:picChg chg="mod">
          <ac:chgData name="Spencer Friedman" userId="1b876beb-1799-4759-a147-a0ca5369287b" providerId="ADAL" clId="{92E75214-6EF1-D643-83F6-D68EDAD9618A}" dt="2023-12-07T03:51:51.113" v="9194" actId="1035"/>
          <ac:picMkLst>
            <pc:docMk/>
            <pc:sldMk cId="2623724387" sldId="2147472794"/>
            <ac:picMk id="41" creationId="{4221DFA8-353C-68E5-110E-ADA9E4768DCC}"/>
          </ac:picMkLst>
        </pc:picChg>
        <pc:picChg chg="mod">
          <ac:chgData name="Spencer Friedman" userId="1b876beb-1799-4759-a147-a0ca5369287b" providerId="ADAL" clId="{92E75214-6EF1-D643-83F6-D68EDAD9618A}" dt="2023-12-07T03:51:51.113" v="9194" actId="1035"/>
          <ac:picMkLst>
            <pc:docMk/>
            <pc:sldMk cId="2623724387" sldId="2147472794"/>
            <ac:picMk id="61" creationId="{3CD5B9AC-7D29-50EE-2B98-7126FDE43047}"/>
          </ac:picMkLst>
        </pc:picChg>
        <pc:picChg chg="mod">
          <ac:chgData name="Spencer Friedman" userId="1b876beb-1799-4759-a147-a0ca5369287b" providerId="ADAL" clId="{92E75214-6EF1-D643-83F6-D68EDAD9618A}" dt="2023-12-07T03:51:51.113" v="9194" actId="1035"/>
          <ac:picMkLst>
            <pc:docMk/>
            <pc:sldMk cId="2623724387" sldId="2147472794"/>
            <ac:picMk id="63" creationId="{8D8A1675-652A-C040-1763-8C720F3D3755}"/>
          </ac:picMkLst>
        </pc:picChg>
        <pc:extLst>
          <p:ext xmlns:p="http://schemas.openxmlformats.org/presentationml/2006/main" uri="{D6D511B9-2390-475A-947B-AFAB55BFBCF1}">
            <pc226:cmChg xmlns:pc226="http://schemas.microsoft.com/office/powerpoint/2022/06/main/command" chg="mod">
              <pc226:chgData name="Spencer Friedman" userId="1b876beb-1799-4759-a147-a0ca5369287b" providerId="ADAL" clId="{92E75214-6EF1-D643-83F6-D68EDAD9618A}" dt="2023-12-07T18:57:22.684" v="11267" actId="2056"/>
              <pc2:cmMkLst xmlns:pc2="http://schemas.microsoft.com/office/powerpoint/2019/9/main/command">
                <pc:docMk/>
                <pc:sldMk cId="2623724387" sldId="2147472794"/>
                <pc2:cmMk id="{6BD47A25-D548-C446-B7FB-53B84CEE800E}"/>
              </pc2:cmMkLst>
            </pc226:cmChg>
            <pc226:cmChg xmlns:pc226="http://schemas.microsoft.com/office/powerpoint/2022/06/main/command" chg="add">
              <pc226:chgData name="Spencer Friedman" userId="1b876beb-1799-4759-a147-a0ca5369287b" providerId="ADAL" clId="{92E75214-6EF1-D643-83F6-D68EDAD9618A}" dt="2023-12-07T03:53:14.625" v="9195"/>
              <pc2:cmMkLst xmlns:pc2="http://schemas.microsoft.com/office/powerpoint/2019/9/main/command">
                <pc:docMk/>
                <pc:sldMk cId="2623724387" sldId="2147472794"/>
                <pc2:cmMk id="{6FA092B3-CE16-1E4D-B00C-81207F05B08F}"/>
              </pc2:cmMkLst>
            </pc226:cmChg>
            <pc226:cmChg xmlns:pc226="http://schemas.microsoft.com/office/powerpoint/2022/06/main/command" chg="add">
              <pc226:chgData name="Spencer Friedman" userId="1b876beb-1799-4759-a147-a0ca5369287b" providerId="ADAL" clId="{92E75214-6EF1-D643-83F6-D68EDAD9618A}" dt="2023-12-07T03:54:37.932" v="9196"/>
              <pc2:cmMkLst xmlns:pc2="http://schemas.microsoft.com/office/powerpoint/2019/9/main/command">
                <pc:docMk/>
                <pc:sldMk cId="2623724387" sldId="2147472794"/>
                <pc2:cmMk id="{9B80F6D2-474A-4347-9466-781206FF8A20}"/>
              </pc2:cmMkLst>
            </pc226:cmChg>
          </p:ext>
        </pc:extLst>
      </pc:sldChg>
      <pc:sldChg chg="modSp mod">
        <pc:chgData name="Spencer Friedman" userId="1b876beb-1799-4759-a147-a0ca5369287b" providerId="ADAL" clId="{92E75214-6EF1-D643-83F6-D68EDAD9618A}" dt="2023-12-07T19:24:17.993" v="11481"/>
        <pc:sldMkLst>
          <pc:docMk/>
          <pc:sldMk cId="105144584" sldId="2147472795"/>
        </pc:sldMkLst>
        <pc:spChg chg="mod">
          <ac:chgData name="Spencer Friedman" userId="1b876beb-1799-4759-a147-a0ca5369287b" providerId="ADAL" clId="{92E75214-6EF1-D643-83F6-D68EDAD9618A}" dt="2023-12-07T19:24:17.993" v="11481"/>
          <ac:spMkLst>
            <pc:docMk/>
            <pc:sldMk cId="105144584" sldId="2147472795"/>
            <ac:spMk id="2" creationId="{B160A92C-47C0-3CF0-2477-A7206AF966E9}"/>
          </ac:spMkLst>
        </pc:spChg>
      </pc:sldChg>
      <pc:sldChg chg="addSp modSp mod">
        <pc:chgData name="Spencer Friedman" userId="1b876beb-1799-4759-a147-a0ca5369287b" providerId="ADAL" clId="{92E75214-6EF1-D643-83F6-D68EDAD9618A}" dt="2023-12-07T20:31:20.007" v="11520" actId="1076"/>
        <pc:sldMkLst>
          <pc:docMk/>
          <pc:sldMk cId="2469334632" sldId="2147472796"/>
        </pc:sldMkLst>
        <pc:spChg chg="mod">
          <ac:chgData name="Spencer Friedman" userId="1b876beb-1799-4759-a147-a0ca5369287b" providerId="ADAL" clId="{92E75214-6EF1-D643-83F6-D68EDAD9618A}" dt="2023-12-07T20:30:35.838" v="11507" actId="20577"/>
          <ac:spMkLst>
            <pc:docMk/>
            <pc:sldMk cId="2469334632" sldId="2147472796"/>
            <ac:spMk id="2" creationId="{6A30084E-3A64-1F7F-8977-7DBB359534B0}"/>
          </ac:spMkLst>
        </pc:spChg>
        <pc:spChg chg="add mod">
          <ac:chgData name="Spencer Friedman" userId="1b876beb-1799-4759-a147-a0ca5369287b" providerId="ADAL" clId="{92E75214-6EF1-D643-83F6-D68EDAD9618A}" dt="2023-12-07T20:31:20.007" v="11520" actId="1076"/>
          <ac:spMkLst>
            <pc:docMk/>
            <pc:sldMk cId="2469334632" sldId="2147472796"/>
            <ac:spMk id="4" creationId="{B7331962-8D93-D1CC-A77C-20830B488A6E}"/>
          </ac:spMkLst>
        </pc:spChg>
        <pc:spChg chg="mod">
          <ac:chgData name="Spencer Friedman" userId="1b876beb-1799-4759-a147-a0ca5369287b" providerId="ADAL" clId="{92E75214-6EF1-D643-83F6-D68EDAD9618A}" dt="2023-12-07T20:31:01.741" v="11515" actId="1076"/>
          <ac:spMkLst>
            <pc:docMk/>
            <pc:sldMk cId="2469334632" sldId="2147472796"/>
            <ac:spMk id="10" creationId="{C6FCEBA1-BE7A-3989-8DA1-502C1C9BA076}"/>
          </ac:spMkLst>
        </pc:spChg>
      </pc:sldChg>
      <pc:sldChg chg="modSp mod">
        <pc:chgData name="Spencer Friedman" userId="1b876beb-1799-4759-a147-a0ca5369287b" providerId="ADAL" clId="{92E75214-6EF1-D643-83F6-D68EDAD9618A}" dt="2023-12-07T20:30:38.439" v="11508" actId="20577"/>
        <pc:sldMkLst>
          <pc:docMk/>
          <pc:sldMk cId="1596745491" sldId="2147472797"/>
        </pc:sldMkLst>
        <pc:spChg chg="mod">
          <ac:chgData name="Spencer Friedman" userId="1b876beb-1799-4759-a147-a0ca5369287b" providerId="ADAL" clId="{92E75214-6EF1-D643-83F6-D68EDAD9618A}" dt="2023-12-07T20:30:38.439" v="11508" actId="20577"/>
          <ac:spMkLst>
            <pc:docMk/>
            <pc:sldMk cId="1596745491" sldId="2147472797"/>
            <ac:spMk id="2" creationId="{6A30084E-3A64-1F7F-8977-7DBB359534B0}"/>
          </ac:spMkLst>
        </pc:spChg>
      </pc:sldChg>
      <pc:sldChg chg="addSp delSp modSp mod addCm modCm">
        <pc:chgData name="Spencer Friedman" userId="1b876beb-1799-4759-a147-a0ca5369287b" providerId="ADAL" clId="{92E75214-6EF1-D643-83F6-D68EDAD9618A}" dt="2023-12-07T20:48:22.116" v="11810" actId="20577"/>
        <pc:sldMkLst>
          <pc:docMk/>
          <pc:sldMk cId="4108433943" sldId="2147472798"/>
        </pc:sldMkLst>
        <pc:spChg chg="mod">
          <ac:chgData name="Spencer Friedman" userId="1b876beb-1799-4759-a147-a0ca5369287b" providerId="ADAL" clId="{92E75214-6EF1-D643-83F6-D68EDAD9618A}" dt="2023-12-07T19:03:06.348" v="11319" actId="20577"/>
          <ac:spMkLst>
            <pc:docMk/>
            <pc:sldMk cId="4108433943" sldId="2147472798"/>
            <ac:spMk id="2" creationId="{8D3C8856-4C12-9AC7-91AE-15AFCE52255F}"/>
          </ac:spMkLst>
        </pc:spChg>
        <pc:spChg chg="mod">
          <ac:chgData name="Spencer Friedman" userId="1b876beb-1799-4759-a147-a0ca5369287b" providerId="ADAL" clId="{92E75214-6EF1-D643-83F6-D68EDAD9618A}" dt="2023-12-07T19:05:48.541" v="11355" actId="2085"/>
          <ac:spMkLst>
            <pc:docMk/>
            <pc:sldMk cId="4108433943" sldId="2147472798"/>
            <ac:spMk id="4" creationId="{339FE7F5-E6A7-F7F0-4802-E17EC7FF3DC3}"/>
          </ac:spMkLst>
        </pc:spChg>
        <pc:spChg chg="mod">
          <ac:chgData name="Spencer Friedman" userId="1b876beb-1799-4759-a147-a0ca5369287b" providerId="ADAL" clId="{92E75214-6EF1-D643-83F6-D68EDAD9618A}" dt="2023-12-07T19:05:48.541" v="11355" actId="2085"/>
          <ac:spMkLst>
            <pc:docMk/>
            <pc:sldMk cId="4108433943" sldId="2147472798"/>
            <ac:spMk id="5" creationId="{F1390BAA-2F7F-21EC-2084-D6FCAD1DE7FE}"/>
          </ac:spMkLst>
        </pc:spChg>
        <pc:spChg chg="add del mod">
          <ac:chgData name="Spencer Friedman" userId="1b876beb-1799-4759-a147-a0ca5369287b" providerId="ADAL" clId="{92E75214-6EF1-D643-83F6-D68EDAD9618A}" dt="2023-12-07T19:03:20.070" v="11321"/>
          <ac:spMkLst>
            <pc:docMk/>
            <pc:sldMk cId="4108433943" sldId="2147472798"/>
            <ac:spMk id="9" creationId="{C91888F5-B160-18D1-21BA-33D6477074BC}"/>
          </ac:spMkLst>
        </pc:spChg>
        <pc:spChg chg="add mod">
          <ac:chgData name="Spencer Friedman" userId="1b876beb-1799-4759-a147-a0ca5369287b" providerId="ADAL" clId="{92E75214-6EF1-D643-83F6-D68EDAD9618A}" dt="2023-12-07T19:05:08.011" v="11354" actId="1037"/>
          <ac:spMkLst>
            <pc:docMk/>
            <pc:sldMk cId="4108433943" sldId="2147472798"/>
            <ac:spMk id="10" creationId="{5F44D32E-90D4-9F92-71A6-BDEBDE744ACE}"/>
          </ac:spMkLst>
        </pc:spChg>
        <pc:spChg chg="mod">
          <ac:chgData name="Spencer Friedman" userId="1b876beb-1799-4759-a147-a0ca5369287b" providerId="ADAL" clId="{92E75214-6EF1-D643-83F6-D68EDAD9618A}" dt="2023-12-07T19:06:01.445" v="11357" actId="1076"/>
          <ac:spMkLst>
            <pc:docMk/>
            <pc:sldMk cId="4108433943" sldId="2147472798"/>
            <ac:spMk id="17" creationId="{E5ED6F38-3E11-7647-ACDE-4637C1F06BA5}"/>
          </ac:spMkLst>
        </pc:spChg>
        <pc:spChg chg="mod">
          <ac:chgData name="Spencer Friedman" userId="1b876beb-1799-4759-a147-a0ca5369287b" providerId="ADAL" clId="{92E75214-6EF1-D643-83F6-D68EDAD9618A}" dt="2023-12-07T03:02:34.194" v="7660" actId="14100"/>
          <ac:spMkLst>
            <pc:docMk/>
            <pc:sldMk cId="4108433943" sldId="2147472798"/>
            <ac:spMk id="24" creationId="{3814BD57-4997-8FC1-828A-2CB703909022}"/>
          </ac:spMkLst>
        </pc:spChg>
        <pc:spChg chg="mod">
          <ac:chgData name="Spencer Friedman" userId="1b876beb-1799-4759-a147-a0ca5369287b" providerId="ADAL" clId="{92E75214-6EF1-D643-83F6-D68EDAD9618A}" dt="2023-12-07T19:04:03.129" v="11331" actId="14100"/>
          <ac:spMkLst>
            <pc:docMk/>
            <pc:sldMk cId="4108433943" sldId="2147472798"/>
            <ac:spMk id="38" creationId="{883F99AF-F712-5261-41E4-C7181F7CEBF7}"/>
          </ac:spMkLst>
        </pc:spChg>
        <pc:spChg chg="mod">
          <ac:chgData name="Spencer Friedman" userId="1b876beb-1799-4759-a147-a0ca5369287b" providerId="ADAL" clId="{92E75214-6EF1-D643-83F6-D68EDAD9618A}" dt="2023-12-07T19:03:43.185" v="11325" actId="12789"/>
          <ac:spMkLst>
            <pc:docMk/>
            <pc:sldMk cId="4108433943" sldId="2147472798"/>
            <ac:spMk id="39" creationId="{1544F171-C279-7FB9-070F-1A0188400E78}"/>
          </ac:spMkLst>
        </pc:spChg>
        <pc:spChg chg="mod">
          <ac:chgData name="Spencer Friedman" userId="1b876beb-1799-4759-a147-a0ca5369287b" providerId="ADAL" clId="{92E75214-6EF1-D643-83F6-D68EDAD9618A}" dt="2023-12-07T19:03:36.436" v="11324" actId="12789"/>
          <ac:spMkLst>
            <pc:docMk/>
            <pc:sldMk cId="4108433943" sldId="2147472798"/>
            <ac:spMk id="41" creationId="{BBDC07B7-47DB-4029-5916-F7AAF754D995}"/>
          </ac:spMkLst>
        </pc:spChg>
        <pc:spChg chg="mod">
          <ac:chgData name="Spencer Friedman" userId="1b876beb-1799-4759-a147-a0ca5369287b" providerId="ADAL" clId="{92E75214-6EF1-D643-83F6-D68EDAD9618A}" dt="2023-12-07T19:03:43.185" v="11325" actId="12789"/>
          <ac:spMkLst>
            <pc:docMk/>
            <pc:sldMk cId="4108433943" sldId="2147472798"/>
            <ac:spMk id="49" creationId="{A57B52BE-AA6E-655D-EA12-AF6737B3DB78}"/>
          </ac:spMkLst>
        </pc:spChg>
        <pc:spChg chg="mod">
          <ac:chgData name="Spencer Friedman" userId="1b876beb-1799-4759-a147-a0ca5369287b" providerId="ADAL" clId="{92E75214-6EF1-D643-83F6-D68EDAD9618A}" dt="2023-12-07T19:03:47.003" v="11326" actId="12789"/>
          <ac:spMkLst>
            <pc:docMk/>
            <pc:sldMk cId="4108433943" sldId="2147472798"/>
            <ac:spMk id="54" creationId="{FE94387A-CF58-188E-DD90-99224EDDAB91}"/>
          </ac:spMkLst>
        </pc:spChg>
        <pc:spChg chg="mod">
          <ac:chgData name="Spencer Friedman" userId="1b876beb-1799-4759-a147-a0ca5369287b" providerId="ADAL" clId="{92E75214-6EF1-D643-83F6-D68EDAD9618A}" dt="2023-12-07T20:48:22.116" v="11810" actId="20577"/>
          <ac:spMkLst>
            <pc:docMk/>
            <pc:sldMk cId="4108433943" sldId="2147472798"/>
            <ac:spMk id="55" creationId="{5A09ED13-4EE3-0803-49F6-EA72F98B72AC}"/>
          </ac:spMkLst>
        </pc:spChg>
        <pc:spChg chg="mod">
          <ac:chgData name="Spencer Friedman" userId="1b876beb-1799-4759-a147-a0ca5369287b" providerId="ADAL" clId="{92E75214-6EF1-D643-83F6-D68EDAD9618A}" dt="2023-12-07T19:04:14.749" v="11332" actId="14100"/>
          <ac:spMkLst>
            <pc:docMk/>
            <pc:sldMk cId="4108433943" sldId="2147472798"/>
            <ac:spMk id="59" creationId="{CB6CC438-B8D6-DFED-372D-24BD9FE7ADC6}"/>
          </ac:spMkLst>
        </pc:spChg>
        <pc:spChg chg="mod">
          <ac:chgData name="Spencer Friedman" userId="1b876beb-1799-4759-a147-a0ca5369287b" providerId="ADAL" clId="{92E75214-6EF1-D643-83F6-D68EDAD9618A}" dt="2023-12-07T19:03:51.213" v="11327" actId="12789"/>
          <ac:spMkLst>
            <pc:docMk/>
            <pc:sldMk cId="4108433943" sldId="2147472798"/>
            <ac:spMk id="61" creationId="{CE610E68-596B-9C05-59A7-B76F9DB9F46F}"/>
          </ac:spMkLst>
        </pc:spChg>
        <pc:spChg chg="mod">
          <ac:chgData name="Spencer Friedman" userId="1b876beb-1799-4759-a147-a0ca5369287b" providerId="ADAL" clId="{92E75214-6EF1-D643-83F6-D68EDAD9618A}" dt="2023-12-07T19:05:08.011" v="11354" actId="1037"/>
          <ac:spMkLst>
            <pc:docMk/>
            <pc:sldMk cId="4108433943" sldId="2147472798"/>
            <ac:spMk id="63" creationId="{15E4F875-52A6-E6E4-0F75-4DED9009105E}"/>
          </ac:spMkLst>
        </pc:spChg>
        <pc:spChg chg="mod">
          <ac:chgData name="Spencer Friedman" userId="1b876beb-1799-4759-a147-a0ca5369287b" providerId="ADAL" clId="{92E75214-6EF1-D643-83F6-D68EDAD9618A}" dt="2023-12-07T19:30:02.012" v="11506" actId="20577"/>
          <ac:spMkLst>
            <pc:docMk/>
            <pc:sldMk cId="4108433943" sldId="2147472798"/>
            <ac:spMk id="72" creationId="{497F54EE-8111-885A-1C11-91A8C1CF36F3}"/>
          </ac:spMkLst>
        </pc:spChg>
        <pc:picChg chg="mod">
          <ac:chgData name="Spencer Friedman" userId="1b876beb-1799-4759-a147-a0ca5369287b" providerId="ADAL" clId="{92E75214-6EF1-D643-83F6-D68EDAD9618A}" dt="2023-12-07T19:06:05.734" v="11358" actId="1076"/>
          <ac:picMkLst>
            <pc:docMk/>
            <pc:sldMk cId="4108433943" sldId="2147472798"/>
            <ac:picMk id="66" creationId="{83E19FFB-E896-3963-88AB-847FEBAF8F3A}"/>
          </ac:picMkLst>
        </pc:picChg>
        <pc:extLst>
          <p:ext xmlns:p="http://schemas.openxmlformats.org/presentationml/2006/main" uri="{D6D511B9-2390-475A-947B-AFAB55BFBCF1}">
            <pc226:cmChg xmlns:pc226="http://schemas.microsoft.com/office/powerpoint/2022/06/main/command" chg="mod">
              <pc226:chgData name="Spencer Friedman" userId="1b876beb-1799-4759-a147-a0ca5369287b" providerId="ADAL" clId="{92E75214-6EF1-D643-83F6-D68EDAD9618A}" dt="2023-12-07T18:43:17.566" v="10723" actId="2056"/>
              <pc2:cmMkLst xmlns:pc2="http://schemas.microsoft.com/office/powerpoint/2019/9/main/command">
                <pc:docMk/>
                <pc:sldMk cId="4108433943" sldId="2147472798"/>
                <pc2:cmMk id="{A8350B2C-FD4A-4A2D-812A-3513828E1157}"/>
              </pc2:cmMkLst>
            </pc226:cmChg>
            <pc226:cmChg xmlns:pc226="http://schemas.microsoft.com/office/powerpoint/2022/06/main/command" chg="add">
              <pc226:chgData name="Spencer Friedman" userId="1b876beb-1799-4759-a147-a0ca5369287b" providerId="ADAL" clId="{92E75214-6EF1-D643-83F6-D68EDAD9618A}" dt="2023-12-07T03:36:08.785" v="8626"/>
              <pc2:cmMkLst xmlns:pc2="http://schemas.microsoft.com/office/powerpoint/2019/9/main/command">
                <pc:docMk/>
                <pc:sldMk cId="4108433943" sldId="2147472798"/>
                <pc2:cmMk id="{4696C37A-7988-6249-B264-8FBA71FBB246}"/>
              </pc2:cmMkLst>
            </pc226:cmChg>
          </p:ext>
        </pc:extLst>
      </pc:sldChg>
      <pc:sldChg chg="modSp del mod">
        <pc:chgData name="Spencer Friedman" userId="1b876beb-1799-4759-a147-a0ca5369287b" providerId="ADAL" clId="{92E75214-6EF1-D643-83F6-D68EDAD9618A}" dt="2023-12-07T13:46:52.620" v="9490" actId="2696"/>
        <pc:sldMkLst>
          <pc:docMk/>
          <pc:sldMk cId="439259914" sldId="2147472799"/>
        </pc:sldMkLst>
        <pc:spChg chg="mod">
          <ac:chgData name="Spencer Friedman" userId="1b876beb-1799-4759-a147-a0ca5369287b" providerId="ADAL" clId="{92E75214-6EF1-D643-83F6-D68EDAD9618A}" dt="2023-12-07T03:38:39.927" v="8790" actId="20577"/>
          <ac:spMkLst>
            <pc:docMk/>
            <pc:sldMk cId="439259914" sldId="2147472799"/>
            <ac:spMk id="2" creationId="{7C1A59DD-2278-E9D7-C2C2-B87359778E66}"/>
          </ac:spMkLst>
        </pc:spChg>
      </pc:sldChg>
      <pc:sldChg chg="addSp delSp modSp mod modCm">
        <pc:chgData name="Spencer Friedman" userId="1b876beb-1799-4759-a147-a0ca5369287b" providerId="ADAL" clId="{92E75214-6EF1-D643-83F6-D68EDAD9618A}" dt="2023-12-07T20:45:13.264" v="11798" actId="20577"/>
        <pc:sldMkLst>
          <pc:docMk/>
          <pc:sldMk cId="503959773" sldId="2147472800"/>
        </pc:sldMkLst>
        <pc:spChg chg="mod">
          <ac:chgData name="Spencer Friedman" userId="1b876beb-1799-4759-a147-a0ca5369287b" providerId="ADAL" clId="{92E75214-6EF1-D643-83F6-D68EDAD9618A}" dt="2023-12-07T20:44:29.833" v="11771" actId="20577"/>
          <ac:spMkLst>
            <pc:docMk/>
            <pc:sldMk cId="503959773" sldId="2147472800"/>
            <ac:spMk id="2" creationId="{AF0DDE4F-3B2E-267A-B6A2-718C26747A94}"/>
          </ac:spMkLst>
        </pc:spChg>
        <pc:spChg chg="mod topLvl">
          <ac:chgData name="Spencer Friedman" userId="1b876beb-1799-4759-a147-a0ca5369287b" providerId="ADAL" clId="{92E75214-6EF1-D643-83F6-D68EDAD9618A}" dt="2023-12-07T20:45:00.723" v="11797" actId="20577"/>
          <ac:spMkLst>
            <pc:docMk/>
            <pc:sldMk cId="503959773" sldId="2147472800"/>
            <ac:spMk id="7" creationId="{5C6BAB44-4723-8E35-9E9D-A477B8E56506}"/>
          </ac:spMkLst>
        </pc:spChg>
        <pc:spChg chg="mod topLvl">
          <ac:chgData name="Spencer Friedman" userId="1b876beb-1799-4759-a147-a0ca5369287b" providerId="ADAL" clId="{92E75214-6EF1-D643-83F6-D68EDAD9618A}" dt="2023-12-07T19:07:37.118" v="11370" actId="165"/>
          <ac:spMkLst>
            <pc:docMk/>
            <pc:sldMk cId="503959773" sldId="2147472800"/>
            <ac:spMk id="8" creationId="{59DAA6E7-D9C5-6650-267D-B2A8E26BF709}"/>
          </ac:spMkLst>
        </pc:spChg>
        <pc:spChg chg="mod">
          <ac:chgData name="Spencer Friedman" userId="1b876beb-1799-4759-a147-a0ca5369287b" providerId="ADAL" clId="{92E75214-6EF1-D643-83F6-D68EDAD9618A}" dt="2023-12-07T18:17:44.407" v="10494" actId="207"/>
          <ac:spMkLst>
            <pc:docMk/>
            <pc:sldMk cId="503959773" sldId="2147472800"/>
            <ac:spMk id="9" creationId="{22D6C4A8-D6B7-8558-4D86-B4BA1053AFB8}"/>
          </ac:spMkLst>
        </pc:spChg>
        <pc:spChg chg="mod topLvl">
          <ac:chgData name="Spencer Friedman" userId="1b876beb-1799-4759-a147-a0ca5369287b" providerId="ADAL" clId="{92E75214-6EF1-D643-83F6-D68EDAD9618A}" dt="2023-12-07T20:45:13.264" v="11798" actId="20577"/>
          <ac:spMkLst>
            <pc:docMk/>
            <pc:sldMk cId="503959773" sldId="2147472800"/>
            <ac:spMk id="10" creationId="{74132B5F-E579-8A90-DDB3-5FFADBF381EF}"/>
          </ac:spMkLst>
        </pc:spChg>
        <pc:spChg chg="mod topLvl">
          <ac:chgData name="Spencer Friedman" userId="1b876beb-1799-4759-a147-a0ca5369287b" providerId="ADAL" clId="{92E75214-6EF1-D643-83F6-D68EDAD9618A}" dt="2023-12-07T19:07:37.118" v="11370" actId="165"/>
          <ac:spMkLst>
            <pc:docMk/>
            <pc:sldMk cId="503959773" sldId="2147472800"/>
            <ac:spMk id="11" creationId="{700B3B5B-E357-14D1-BAB9-F25FE1399BAC}"/>
          </ac:spMkLst>
        </pc:spChg>
        <pc:spChg chg="mod">
          <ac:chgData name="Spencer Friedman" userId="1b876beb-1799-4759-a147-a0ca5369287b" providerId="ADAL" clId="{92E75214-6EF1-D643-83F6-D68EDAD9618A}" dt="2023-12-07T18:17:44.407" v="10494" actId="207"/>
          <ac:spMkLst>
            <pc:docMk/>
            <pc:sldMk cId="503959773" sldId="2147472800"/>
            <ac:spMk id="12" creationId="{19C9E874-FCCA-BBEC-357C-013574000AF4}"/>
          </ac:spMkLst>
        </pc:spChg>
        <pc:spChg chg="mod topLvl">
          <ac:chgData name="Spencer Friedman" userId="1b876beb-1799-4759-a147-a0ca5369287b" providerId="ADAL" clId="{92E75214-6EF1-D643-83F6-D68EDAD9618A}" dt="2023-12-07T19:06:21.586" v="11359" actId="165"/>
          <ac:spMkLst>
            <pc:docMk/>
            <pc:sldMk cId="503959773" sldId="2147472800"/>
            <ac:spMk id="14" creationId="{0BB3DE5D-EC83-0116-77A2-B788E9944885}"/>
          </ac:spMkLst>
        </pc:spChg>
        <pc:spChg chg="mod">
          <ac:chgData name="Spencer Friedman" userId="1b876beb-1799-4759-a147-a0ca5369287b" providerId="ADAL" clId="{92E75214-6EF1-D643-83F6-D68EDAD9618A}" dt="2023-12-07T18:17:36.273" v="10493" actId="207"/>
          <ac:spMkLst>
            <pc:docMk/>
            <pc:sldMk cId="503959773" sldId="2147472800"/>
            <ac:spMk id="16" creationId="{A63DB60F-DAF5-6D9B-AA11-D5320C249D15}"/>
          </ac:spMkLst>
        </pc:spChg>
        <pc:spChg chg="mod topLvl">
          <ac:chgData name="Spencer Friedman" userId="1b876beb-1799-4759-a147-a0ca5369287b" providerId="ADAL" clId="{92E75214-6EF1-D643-83F6-D68EDAD9618A}" dt="2023-12-07T19:06:21.586" v="11359" actId="165"/>
          <ac:spMkLst>
            <pc:docMk/>
            <pc:sldMk cId="503959773" sldId="2147472800"/>
            <ac:spMk id="20" creationId="{FEC728DE-C37F-98BC-F1AB-482EC8B1E279}"/>
          </ac:spMkLst>
        </pc:spChg>
        <pc:spChg chg="mod topLvl">
          <ac:chgData name="Spencer Friedman" userId="1b876beb-1799-4759-a147-a0ca5369287b" providerId="ADAL" clId="{92E75214-6EF1-D643-83F6-D68EDAD9618A}" dt="2023-12-07T19:07:37.118" v="11370" actId="165"/>
          <ac:spMkLst>
            <pc:docMk/>
            <pc:sldMk cId="503959773" sldId="2147472800"/>
            <ac:spMk id="21" creationId="{9D3ABDF9-9E8F-F732-36B8-833533A174C2}"/>
          </ac:spMkLst>
        </pc:spChg>
        <pc:spChg chg="mod">
          <ac:chgData name="Spencer Friedman" userId="1b876beb-1799-4759-a147-a0ca5369287b" providerId="ADAL" clId="{92E75214-6EF1-D643-83F6-D68EDAD9618A}" dt="2023-12-07T13:42:41.904" v="9408" actId="164"/>
          <ac:spMkLst>
            <pc:docMk/>
            <pc:sldMk cId="503959773" sldId="2147472800"/>
            <ac:spMk id="22" creationId="{8B7613AC-452A-2707-DEBE-10E27B43D2DA}"/>
          </ac:spMkLst>
        </pc:spChg>
        <pc:spChg chg="mod">
          <ac:chgData name="Spencer Friedman" userId="1b876beb-1799-4759-a147-a0ca5369287b" providerId="ADAL" clId="{92E75214-6EF1-D643-83F6-D68EDAD9618A}" dt="2023-12-07T18:17:54.477" v="10496" actId="207"/>
          <ac:spMkLst>
            <pc:docMk/>
            <pc:sldMk cId="503959773" sldId="2147472800"/>
            <ac:spMk id="30" creationId="{81AA300D-3EA2-44E3-013E-C01BB1A403E7}"/>
          </ac:spMkLst>
        </pc:spChg>
        <pc:grpChg chg="add del mod">
          <ac:chgData name="Spencer Friedman" userId="1b876beb-1799-4759-a147-a0ca5369287b" providerId="ADAL" clId="{92E75214-6EF1-D643-83F6-D68EDAD9618A}" dt="2023-12-07T19:07:37.118" v="11370" actId="165"/>
          <ac:grpSpMkLst>
            <pc:docMk/>
            <pc:sldMk cId="503959773" sldId="2147472800"/>
            <ac:grpSpMk id="24" creationId="{F3385199-D286-CE22-81AA-382C99441780}"/>
          </ac:grpSpMkLst>
        </pc:grpChg>
        <pc:grpChg chg="add mod">
          <ac:chgData name="Spencer Friedman" userId="1b876beb-1799-4759-a147-a0ca5369287b" providerId="ADAL" clId="{92E75214-6EF1-D643-83F6-D68EDAD9618A}" dt="2023-12-07T13:44:20.945" v="9465" actId="1037"/>
          <ac:grpSpMkLst>
            <pc:docMk/>
            <pc:sldMk cId="503959773" sldId="2147472800"/>
            <ac:grpSpMk id="26" creationId="{E093183D-3FB0-6A3F-AFCB-5C76B0952C9B}"/>
          </ac:grpSpMkLst>
        </pc:grpChg>
        <pc:grpChg chg="add del mod">
          <ac:chgData name="Spencer Friedman" userId="1b876beb-1799-4759-a147-a0ca5369287b" providerId="ADAL" clId="{92E75214-6EF1-D643-83F6-D68EDAD9618A}" dt="2023-12-07T19:06:21.586" v="11359" actId="165"/>
          <ac:grpSpMkLst>
            <pc:docMk/>
            <pc:sldMk cId="503959773" sldId="2147472800"/>
            <ac:grpSpMk id="28" creationId="{40892E5D-CB1D-1421-C4B1-E372D62E3F4C}"/>
          </ac:grpSpMkLst>
        </pc:grpChg>
        <pc:picChg chg="add del mod">
          <ac:chgData name="Spencer Friedman" userId="1b876beb-1799-4759-a147-a0ca5369287b" providerId="ADAL" clId="{92E75214-6EF1-D643-83F6-D68EDAD9618A}" dt="2023-12-07T19:08:49.405" v="11382" actId="478"/>
          <ac:picMkLst>
            <pc:docMk/>
            <pc:sldMk cId="503959773" sldId="2147472800"/>
            <ac:picMk id="4" creationId="{D9017979-FD4A-B9FC-FA6B-D70254B21BCA}"/>
          </ac:picMkLst>
        </pc:picChg>
        <pc:picChg chg="add del mod">
          <ac:chgData name="Spencer Friedman" userId="1b876beb-1799-4759-a147-a0ca5369287b" providerId="ADAL" clId="{92E75214-6EF1-D643-83F6-D68EDAD9618A}" dt="2023-12-07T19:07:56.468" v="11376" actId="478"/>
          <ac:picMkLst>
            <pc:docMk/>
            <pc:sldMk cId="503959773" sldId="2147472800"/>
            <ac:picMk id="5" creationId="{DF33C725-B164-E66E-8036-2C01A9856A87}"/>
          </ac:picMkLst>
        </pc:picChg>
        <pc:picChg chg="add mod">
          <ac:chgData name="Spencer Friedman" userId="1b876beb-1799-4759-a147-a0ca5369287b" providerId="ADAL" clId="{92E75214-6EF1-D643-83F6-D68EDAD9618A}" dt="2023-12-07T19:08:25.697" v="11381" actId="1076"/>
          <ac:picMkLst>
            <pc:docMk/>
            <pc:sldMk cId="503959773" sldId="2147472800"/>
            <ac:picMk id="6" creationId="{DA9B241B-EBA0-46CE-619B-1E2AE81F4501}"/>
          </ac:picMkLst>
        </pc:picChg>
        <pc:picChg chg="add mod">
          <ac:chgData name="Spencer Friedman" userId="1b876beb-1799-4759-a147-a0ca5369287b" providerId="ADAL" clId="{92E75214-6EF1-D643-83F6-D68EDAD9618A}" dt="2023-12-07T19:08:58.346" v="11385" actId="1076"/>
          <ac:picMkLst>
            <pc:docMk/>
            <pc:sldMk cId="503959773" sldId="2147472800"/>
            <ac:picMk id="13" creationId="{1302B37F-75B2-C30B-C1B6-5C676FC61D18}"/>
          </ac:picMkLst>
        </pc:picChg>
        <pc:picChg chg="mod">
          <ac:chgData name="Spencer Friedman" userId="1b876beb-1799-4759-a147-a0ca5369287b" providerId="ADAL" clId="{92E75214-6EF1-D643-83F6-D68EDAD9618A}" dt="2023-12-07T13:42:41.904" v="9408" actId="164"/>
          <ac:picMkLst>
            <pc:docMk/>
            <pc:sldMk cId="503959773" sldId="2147472800"/>
            <ac:picMk id="25" creationId="{4D1A7D46-F09D-0086-22B1-ABF726B6998B}"/>
          </ac:picMkLst>
        </pc:picChg>
        <pc:picChg chg="del mod topLvl">
          <ac:chgData name="Spencer Friedman" userId="1b876beb-1799-4759-a147-a0ca5369287b" providerId="ADAL" clId="{92E75214-6EF1-D643-83F6-D68EDAD9618A}" dt="2023-12-07T19:07:38.933" v="11371" actId="478"/>
          <ac:picMkLst>
            <pc:docMk/>
            <pc:sldMk cId="503959773" sldId="2147472800"/>
            <ac:picMk id="27" creationId="{F1EDF7D3-381F-0F59-C4C2-9D656CB99DA9}"/>
          </ac:picMkLst>
        </pc:picChg>
        <pc:picChg chg="del mod topLvl">
          <ac:chgData name="Spencer Friedman" userId="1b876beb-1799-4759-a147-a0ca5369287b" providerId="ADAL" clId="{92E75214-6EF1-D643-83F6-D68EDAD9618A}" dt="2023-12-07T19:06:54.320" v="11360" actId="478"/>
          <ac:picMkLst>
            <pc:docMk/>
            <pc:sldMk cId="503959773" sldId="2147472800"/>
            <ac:picMk id="29" creationId="{F071CC7E-576A-A04F-3A9D-5AA7EAAA78AF}"/>
          </ac:picMkLst>
        </pc:picChg>
        <pc:extLst>
          <p:ext xmlns:p="http://schemas.openxmlformats.org/presentationml/2006/main" uri="{D6D511B9-2390-475A-947B-AFAB55BFBCF1}">
            <pc226:cmChg xmlns:pc226="http://schemas.microsoft.com/office/powerpoint/2022/06/main/command" chg="mod modRxn">
              <pc226:chgData name="Spencer Friedman" userId="1b876beb-1799-4759-a147-a0ca5369287b" providerId="ADAL" clId="{92E75214-6EF1-D643-83F6-D68EDAD9618A}" dt="2023-12-07T18:17:56.730" v="10497"/>
              <pc2:cmMkLst xmlns:pc2="http://schemas.microsoft.com/office/powerpoint/2019/9/main/command">
                <pc:docMk/>
                <pc:sldMk cId="503959773" sldId="2147472800"/>
                <pc2:cmMk id="{35E584B7-E529-4A74-8D63-E09229C6B50B}"/>
              </pc2:cmMkLst>
            </pc226:cmChg>
          </p:ext>
        </pc:extLst>
      </pc:sldChg>
      <pc:sldChg chg="addSp modSp new del mod">
        <pc:chgData name="Spencer Friedman" userId="1b876beb-1799-4759-a147-a0ca5369287b" providerId="ADAL" clId="{92E75214-6EF1-D643-83F6-D68EDAD9618A}" dt="2023-12-07T03:43:21.742" v="8997" actId="2696"/>
        <pc:sldMkLst>
          <pc:docMk/>
          <pc:sldMk cId="1559906907" sldId="2147472800"/>
        </pc:sldMkLst>
        <pc:spChg chg="mod">
          <ac:chgData name="Spencer Friedman" userId="1b876beb-1799-4759-a147-a0ca5369287b" providerId="ADAL" clId="{92E75214-6EF1-D643-83F6-D68EDAD9618A}" dt="2023-12-07T03:39:27.262" v="8996" actId="1076"/>
          <ac:spMkLst>
            <pc:docMk/>
            <pc:sldMk cId="1559906907" sldId="2147472800"/>
            <ac:spMk id="2" creationId="{8F588812-23A7-2419-7AA0-622D7433FE74}"/>
          </ac:spMkLst>
        </pc:spChg>
        <pc:spChg chg="mod">
          <ac:chgData name="Spencer Friedman" userId="1b876beb-1799-4759-a147-a0ca5369287b" providerId="ADAL" clId="{92E75214-6EF1-D643-83F6-D68EDAD9618A}" dt="2023-12-07T03:38:25.906" v="8744"/>
          <ac:spMkLst>
            <pc:docMk/>
            <pc:sldMk cId="1559906907" sldId="2147472800"/>
            <ac:spMk id="5" creationId="{EA773CAD-65DA-B976-2DC3-2096DB82E98D}"/>
          </ac:spMkLst>
        </pc:spChg>
        <pc:spChg chg="mod">
          <ac:chgData name="Spencer Friedman" userId="1b876beb-1799-4759-a147-a0ca5369287b" providerId="ADAL" clId="{92E75214-6EF1-D643-83F6-D68EDAD9618A}" dt="2023-12-07T03:38:25.906" v="8744"/>
          <ac:spMkLst>
            <pc:docMk/>
            <pc:sldMk cId="1559906907" sldId="2147472800"/>
            <ac:spMk id="6" creationId="{54B0A986-CFD7-F3C2-7D9B-7614298B2E34}"/>
          </ac:spMkLst>
        </pc:spChg>
        <pc:spChg chg="mod">
          <ac:chgData name="Spencer Friedman" userId="1b876beb-1799-4759-a147-a0ca5369287b" providerId="ADAL" clId="{92E75214-6EF1-D643-83F6-D68EDAD9618A}" dt="2023-12-07T03:38:25.906" v="8744"/>
          <ac:spMkLst>
            <pc:docMk/>
            <pc:sldMk cId="1559906907" sldId="2147472800"/>
            <ac:spMk id="7" creationId="{DB18168B-69AE-20F2-38EA-8E358353CC8F}"/>
          </ac:spMkLst>
        </pc:spChg>
        <pc:spChg chg="mod">
          <ac:chgData name="Spencer Friedman" userId="1b876beb-1799-4759-a147-a0ca5369287b" providerId="ADAL" clId="{92E75214-6EF1-D643-83F6-D68EDAD9618A}" dt="2023-12-07T03:38:25.906" v="8744"/>
          <ac:spMkLst>
            <pc:docMk/>
            <pc:sldMk cId="1559906907" sldId="2147472800"/>
            <ac:spMk id="8" creationId="{FDA442E6-1563-767C-57F2-2D184580B985}"/>
          </ac:spMkLst>
        </pc:spChg>
        <pc:spChg chg="mod">
          <ac:chgData name="Spencer Friedman" userId="1b876beb-1799-4759-a147-a0ca5369287b" providerId="ADAL" clId="{92E75214-6EF1-D643-83F6-D68EDAD9618A}" dt="2023-12-07T03:38:25.906" v="8744"/>
          <ac:spMkLst>
            <pc:docMk/>
            <pc:sldMk cId="1559906907" sldId="2147472800"/>
            <ac:spMk id="9" creationId="{5218D04A-8E4E-D77F-2576-4E4229F3D7CC}"/>
          </ac:spMkLst>
        </pc:spChg>
        <pc:spChg chg="mod">
          <ac:chgData name="Spencer Friedman" userId="1b876beb-1799-4759-a147-a0ca5369287b" providerId="ADAL" clId="{92E75214-6EF1-D643-83F6-D68EDAD9618A}" dt="2023-12-07T03:38:25.906" v="8744"/>
          <ac:spMkLst>
            <pc:docMk/>
            <pc:sldMk cId="1559906907" sldId="2147472800"/>
            <ac:spMk id="10" creationId="{B4777AC6-CCD4-277C-25E2-B11C82840E6D}"/>
          </ac:spMkLst>
        </pc:spChg>
        <pc:spChg chg="mod">
          <ac:chgData name="Spencer Friedman" userId="1b876beb-1799-4759-a147-a0ca5369287b" providerId="ADAL" clId="{92E75214-6EF1-D643-83F6-D68EDAD9618A}" dt="2023-12-07T03:38:25.906" v="8744"/>
          <ac:spMkLst>
            <pc:docMk/>
            <pc:sldMk cId="1559906907" sldId="2147472800"/>
            <ac:spMk id="11" creationId="{C90A3B52-B655-7ED9-F5F2-C35877C90A03}"/>
          </ac:spMkLst>
        </pc:spChg>
        <pc:spChg chg="mod">
          <ac:chgData name="Spencer Friedman" userId="1b876beb-1799-4759-a147-a0ca5369287b" providerId="ADAL" clId="{92E75214-6EF1-D643-83F6-D68EDAD9618A}" dt="2023-12-07T03:38:25.906" v="8744"/>
          <ac:spMkLst>
            <pc:docMk/>
            <pc:sldMk cId="1559906907" sldId="2147472800"/>
            <ac:spMk id="12" creationId="{AB66AB46-2846-9DCD-A4E1-7933391C4CEF}"/>
          </ac:spMkLst>
        </pc:spChg>
        <pc:spChg chg="mod">
          <ac:chgData name="Spencer Friedman" userId="1b876beb-1799-4759-a147-a0ca5369287b" providerId="ADAL" clId="{92E75214-6EF1-D643-83F6-D68EDAD9618A}" dt="2023-12-07T03:38:25.906" v="8744"/>
          <ac:spMkLst>
            <pc:docMk/>
            <pc:sldMk cId="1559906907" sldId="2147472800"/>
            <ac:spMk id="13" creationId="{B1BF1224-0082-7A09-F6F2-A2C31DF04FD6}"/>
          </ac:spMkLst>
        </pc:spChg>
        <pc:spChg chg="mod">
          <ac:chgData name="Spencer Friedman" userId="1b876beb-1799-4759-a147-a0ca5369287b" providerId="ADAL" clId="{92E75214-6EF1-D643-83F6-D68EDAD9618A}" dt="2023-12-07T03:38:25.906" v="8744"/>
          <ac:spMkLst>
            <pc:docMk/>
            <pc:sldMk cId="1559906907" sldId="2147472800"/>
            <ac:spMk id="14" creationId="{C8E41654-0F68-6CEF-F40D-5A91B6DEF493}"/>
          </ac:spMkLst>
        </pc:spChg>
        <pc:spChg chg="mod">
          <ac:chgData name="Spencer Friedman" userId="1b876beb-1799-4759-a147-a0ca5369287b" providerId="ADAL" clId="{92E75214-6EF1-D643-83F6-D68EDAD9618A}" dt="2023-12-07T03:38:25.906" v="8744"/>
          <ac:spMkLst>
            <pc:docMk/>
            <pc:sldMk cId="1559906907" sldId="2147472800"/>
            <ac:spMk id="15" creationId="{006B1E8E-BFAA-A0FC-0139-21F4135AF63F}"/>
          </ac:spMkLst>
        </pc:spChg>
        <pc:spChg chg="mod">
          <ac:chgData name="Spencer Friedman" userId="1b876beb-1799-4759-a147-a0ca5369287b" providerId="ADAL" clId="{92E75214-6EF1-D643-83F6-D68EDAD9618A}" dt="2023-12-07T03:38:25.906" v="8744"/>
          <ac:spMkLst>
            <pc:docMk/>
            <pc:sldMk cId="1559906907" sldId="2147472800"/>
            <ac:spMk id="16" creationId="{C43AAEA4-8130-FD26-51C5-2A195D46C491}"/>
          </ac:spMkLst>
        </pc:spChg>
        <pc:spChg chg="mod">
          <ac:chgData name="Spencer Friedman" userId="1b876beb-1799-4759-a147-a0ca5369287b" providerId="ADAL" clId="{92E75214-6EF1-D643-83F6-D68EDAD9618A}" dt="2023-12-07T03:38:25.906" v="8744"/>
          <ac:spMkLst>
            <pc:docMk/>
            <pc:sldMk cId="1559906907" sldId="2147472800"/>
            <ac:spMk id="17" creationId="{1311BD7E-89AC-44E1-A2F3-5B839DB46135}"/>
          </ac:spMkLst>
        </pc:spChg>
        <pc:spChg chg="mod">
          <ac:chgData name="Spencer Friedman" userId="1b876beb-1799-4759-a147-a0ca5369287b" providerId="ADAL" clId="{92E75214-6EF1-D643-83F6-D68EDAD9618A}" dt="2023-12-07T03:38:25.906" v="8744"/>
          <ac:spMkLst>
            <pc:docMk/>
            <pc:sldMk cId="1559906907" sldId="2147472800"/>
            <ac:spMk id="18" creationId="{287DB014-D8C7-00A3-3453-483112F3D5F3}"/>
          </ac:spMkLst>
        </pc:spChg>
        <pc:spChg chg="mod">
          <ac:chgData name="Spencer Friedman" userId="1b876beb-1799-4759-a147-a0ca5369287b" providerId="ADAL" clId="{92E75214-6EF1-D643-83F6-D68EDAD9618A}" dt="2023-12-07T03:38:25.906" v="8744"/>
          <ac:spMkLst>
            <pc:docMk/>
            <pc:sldMk cId="1559906907" sldId="2147472800"/>
            <ac:spMk id="22" creationId="{3C2218D2-0D21-806A-2E06-93D05014759D}"/>
          </ac:spMkLst>
        </pc:spChg>
        <pc:grpChg chg="add mod">
          <ac:chgData name="Spencer Friedman" userId="1b876beb-1799-4759-a147-a0ca5369287b" providerId="ADAL" clId="{92E75214-6EF1-D643-83F6-D68EDAD9618A}" dt="2023-12-07T03:38:25.906" v="8744"/>
          <ac:grpSpMkLst>
            <pc:docMk/>
            <pc:sldMk cId="1559906907" sldId="2147472800"/>
            <ac:grpSpMk id="4" creationId="{F66A345B-267D-895C-A90B-293996ADF539}"/>
          </ac:grpSpMkLst>
        </pc:grpChg>
        <pc:picChg chg="mod">
          <ac:chgData name="Spencer Friedman" userId="1b876beb-1799-4759-a147-a0ca5369287b" providerId="ADAL" clId="{92E75214-6EF1-D643-83F6-D68EDAD9618A}" dt="2023-12-07T03:38:25.906" v="8744"/>
          <ac:picMkLst>
            <pc:docMk/>
            <pc:sldMk cId="1559906907" sldId="2147472800"/>
            <ac:picMk id="19" creationId="{314954CF-629C-D3B4-78AD-130D094DE3C9}"/>
          </ac:picMkLst>
        </pc:picChg>
        <pc:picChg chg="mod">
          <ac:chgData name="Spencer Friedman" userId="1b876beb-1799-4759-a147-a0ca5369287b" providerId="ADAL" clId="{92E75214-6EF1-D643-83F6-D68EDAD9618A}" dt="2023-12-07T03:38:25.906" v="8744"/>
          <ac:picMkLst>
            <pc:docMk/>
            <pc:sldMk cId="1559906907" sldId="2147472800"/>
            <ac:picMk id="20" creationId="{6F7906BA-61D7-AB66-6FB0-4B7A9765DA0F}"/>
          </ac:picMkLst>
        </pc:picChg>
        <pc:picChg chg="mod">
          <ac:chgData name="Spencer Friedman" userId="1b876beb-1799-4759-a147-a0ca5369287b" providerId="ADAL" clId="{92E75214-6EF1-D643-83F6-D68EDAD9618A}" dt="2023-12-07T03:38:25.906" v="8744"/>
          <ac:picMkLst>
            <pc:docMk/>
            <pc:sldMk cId="1559906907" sldId="2147472800"/>
            <ac:picMk id="21" creationId="{503F2C72-991F-2566-81DC-522263514EA9}"/>
          </ac:picMkLst>
        </pc:picChg>
        <pc:picChg chg="add mod">
          <ac:chgData name="Spencer Friedman" userId="1b876beb-1799-4759-a147-a0ca5369287b" providerId="ADAL" clId="{92E75214-6EF1-D643-83F6-D68EDAD9618A}" dt="2023-12-07T03:38:25.906" v="8744"/>
          <ac:picMkLst>
            <pc:docMk/>
            <pc:sldMk cId="1559906907" sldId="2147472800"/>
            <ac:picMk id="23" creationId="{DB0444CE-9CB3-1F05-70BB-CA27556D05D5}"/>
          </ac:picMkLst>
        </pc:picChg>
      </pc:sldChg>
      <pc:sldChg chg="modSp mod">
        <pc:chgData name="Spencer Friedman" userId="1b876beb-1799-4759-a147-a0ca5369287b" providerId="ADAL" clId="{92E75214-6EF1-D643-83F6-D68EDAD9618A}" dt="2023-12-07T19:23:45.781" v="11460"/>
        <pc:sldMkLst>
          <pc:docMk/>
          <pc:sldMk cId="1191064695" sldId="2147472801"/>
        </pc:sldMkLst>
        <pc:spChg chg="mod">
          <ac:chgData name="Spencer Friedman" userId="1b876beb-1799-4759-a147-a0ca5369287b" providerId="ADAL" clId="{92E75214-6EF1-D643-83F6-D68EDAD9618A}" dt="2023-12-07T19:23:45.781" v="11460"/>
          <ac:spMkLst>
            <pc:docMk/>
            <pc:sldMk cId="1191064695" sldId="2147472801"/>
            <ac:spMk id="2" creationId="{22F75377-AF44-D7E1-CD36-F958F45BA084}"/>
          </ac:spMkLst>
        </pc:spChg>
      </pc:sldChg>
      <pc:sldChg chg="modSp mod">
        <pc:chgData name="Spencer Friedman" userId="1b876beb-1799-4759-a147-a0ca5369287b" providerId="ADAL" clId="{92E75214-6EF1-D643-83F6-D68EDAD9618A}" dt="2023-12-07T19:24:06.458" v="11478"/>
        <pc:sldMkLst>
          <pc:docMk/>
          <pc:sldMk cId="2896613574" sldId="2147472802"/>
        </pc:sldMkLst>
        <pc:spChg chg="mod">
          <ac:chgData name="Spencer Friedman" userId="1b876beb-1799-4759-a147-a0ca5369287b" providerId="ADAL" clId="{92E75214-6EF1-D643-83F6-D68EDAD9618A}" dt="2023-12-07T19:24:06.458" v="11478"/>
          <ac:spMkLst>
            <pc:docMk/>
            <pc:sldMk cId="2896613574" sldId="2147472802"/>
            <ac:spMk id="2" creationId="{708B9C83-9D86-80B7-9137-951DAEFC073D}"/>
          </ac:spMkLst>
        </pc:spChg>
      </pc:sldChg>
      <pc:sldChg chg="modSp mod">
        <pc:chgData name="Spencer Friedman" userId="1b876beb-1799-4759-a147-a0ca5369287b" providerId="ADAL" clId="{92E75214-6EF1-D643-83F6-D68EDAD9618A}" dt="2023-12-07T19:24:21.281" v="11482"/>
        <pc:sldMkLst>
          <pc:docMk/>
          <pc:sldMk cId="2758260486" sldId="2147472803"/>
        </pc:sldMkLst>
        <pc:spChg chg="mod">
          <ac:chgData name="Spencer Friedman" userId="1b876beb-1799-4759-a147-a0ca5369287b" providerId="ADAL" clId="{92E75214-6EF1-D643-83F6-D68EDAD9618A}" dt="2023-12-07T19:24:21.281" v="11482"/>
          <ac:spMkLst>
            <pc:docMk/>
            <pc:sldMk cId="2758260486" sldId="2147472803"/>
            <ac:spMk id="2" creationId="{739A7823-996B-D2FA-7C93-557A292D35D0}"/>
          </ac:spMkLst>
        </pc:spChg>
      </pc:sldChg>
      <pc:sldChg chg="modSp mod">
        <pc:chgData name="Spencer Friedman" userId="1b876beb-1799-4759-a147-a0ca5369287b" providerId="ADAL" clId="{92E75214-6EF1-D643-83F6-D68EDAD9618A}" dt="2023-12-07T19:24:23.918" v="11483"/>
        <pc:sldMkLst>
          <pc:docMk/>
          <pc:sldMk cId="1809008575" sldId="2147472804"/>
        </pc:sldMkLst>
        <pc:spChg chg="mod">
          <ac:chgData name="Spencer Friedman" userId="1b876beb-1799-4759-a147-a0ca5369287b" providerId="ADAL" clId="{92E75214-6EF1-D643-83F6-D68EDAD9618A}" dt="2023-12-07T19:24:23.918" v="11483"/>
          <ac:spMkLst>
            <pc:docMk/>
            <pc:sldMk cId="1809008575" sldId="2147472804"/>
            <ac:spMk id="2" creationId="{739A7823-996B-D2FA-7C93-557A292D35D0}"/>
          </ac:spMkLst>
        </pc:spChg>
      </pc:sldChg>
      <pc:sldChg chg="modSp mod">
        <pc:chgData name="Spencer Friedman" userId="1b876beb-1799-4759-a147-a0ca5369287b" providerId="ADAL" clId="{92E75214-6EF1-D643-83F6-D68EDAD9618A}" dt="2023-12-07T19:23:55.664" v="11472"/>
        <pc:sldMkLst>
          <pc:docMk/>
          <pc:sldMk cId="2901939289" sldId="2147472806"/>
        </pc:sldMkLst>
        <pc:spChg chg="mod">
          <ac:chgData name="Spencer Friedman" userId="1b876beb-1799-4759-a147-a0ca5369287b" providerId="ADAL" clId="{92E75214-6EF1-D643-83F6-D68EDAD9618A}" dt="2023-12-07T19:23:55.664" v="11472"/>
          <ac:spMkLst>
            <pc:docMk/>
            <pc:sldMk cId="2901939289" sldId="2147472806"/>
            <ac:spMk id="2" creationId="{223E47BB-6FD7-D2CA-0EA5-B3B2AD62FA51}"/>
          </ac:spMkLst>
        </pc:spChg>
      </pc:sldChg>
      <pc:sldChg chg="modSp mod">
        <pc:chgData name="Spencer Friedman" userId="1b876beb-1799-4759-a147-a0ca5369287b" providerId="ADAL" clId="{92E75214-6EF1-D643-83F6-D68EDAD9618A}" dt="2023-12-07T19:23:49.573" v="11466" actId="20577"/>
        <pc:sldMkLst>
          <pc:docMk/>
          <pc:sldMk cId="2762339682" sldId="2147472807"/>
        </pc:sldMkLst>
        <pc:spChg chg="mod">
          <ac:chgData name="Spencer Friedman" userId="1b876beb-1799-4759-a147-a0ca5369287b" providerId="ADAL" clId="{92E75214-6EF1-D643-83F6-D68EDAD9618A}" dt="2023-12-07T19:23:49.573" v="11466" actId="20577"/>
          <ac:spMkLst>
            <pc:docMk/>
            <pc:sldMk cId="2762339682" sldId="2147472807"/>
            <ac:spMk id="2" creationId="{02D6ECE7-BC10-CBFD-FE1E-05EA346527B2}"/>
          </ac:spMkLst>
        </pc:spChg>
      </pc:sldChg>
      <pc:sldChg chg="modSp mod">
        <pc:chgData name="Spencer Friedman" userId="1b876beb-1799-4759-a147-a0ca5369287b" providerId="ADAL" clId="{92E75214-6EF1-D643-83F6-D68EDAD9618A}" dt="2023-12-07T19:23:52.145" v="11469"/>
        <pc:sldMkLst>
          <pc:docMk/>
          <pc:sldMk cId="1563482184" sldId="2147472808"/>
        </pc:sldMkLst>
        <pc:spChg chg="mod">
          <ac:chgData name="Spencer Friedman" userId="1b876beb-1799-4759-a147-a0ca5369287b" providerId="ADAL" clId="{92E75214-6EF1-D643-83F6-D68EDAD9618A}" dt="2023-12-07T19:23:52.145" v="11469"/>
          <ac:spMkLst>
            <pc:docMk/>
            <pc:sldMk cId="1563482184" sldId="2147472808"/>
            <ac:spMk id="2" creationId="{B7E0C5D1-3690-5C45-5151-907552680A3C}"/>
          </ac:spMkLst>
        </pc:spChg>
      </pc:sldChg>
      <pc:sldChg chg="modSp mod">
        <pc:chgData name="Spencer Friedman" userId="1b876beb-1799-4759-a147-a0ca5369287b" providerId="ADAL" clId="{92E75214-6EF1-D643-83F6-D68EDAD9618A}" dt="2023-12-07T19:23:37.488" v="11454" actId="313"/>
        <pc:sldMkLst>
          <pc:docMk/>
          <pc:sldMk cId="1513673262" sldId="2147472809"/>
        </pc:sldMkLst>
        <pc:spChg chg="mod">
          <ac:chgData name="Spencer Friedman" userId="1b876beb-1799-4759-a147-a0ca5369287b" providerId="ADAL" clId="{92E75214-6EF1-D643-83F6-D68EDAD9618A}" dt="2023-12-07T19:23:37.488" v="11454" actId="313"/>
          <ac:spMkLst>
            <pc:docMk/>
            <pc:sldMk cId="1513673262" sldId="2147472809"/>
            <ac:spMk id="2" creationId="{F0564B7F-126E-BB14-DFC2-F9355ECD293C}"/>
          </ac:spMkLst>
        </pc:spChg>
      </pc:sldChg>
      <pc:sldChg chg="addSp delSp modSp mod">
        <pc:chgData name="Spencer Friedman" userId="1b876beb-1799-4759-a147-a0ca5369287b" providerId="ADAL" clId="{92E75214-6EF1-D643-83F6-D68EDAD9618A}" dt="2023-12-07T23:09:22.074" v="11839" actId="465"/>
        <pc:sldMkLst>
          <pc:docMk/>
          <pc:sldMk cId="2658727176" sldId="2147472810"/>
        </pc:sldMkLst>
        <pc:spChg chg="mod">
          <ac:chgData name="Spencer Friedman" userId="1b876beb-1799-4759-a147-a0ca5369287b" providerId="ADAL" clId="{92E75214-6EF1-D643-83F6-D68EDAD9618A}" dt="2023-12-07T19:29:26.249" v="11491" actId="20577"/>
          <ac:spMkLst>
            <pc:docMk/>
            <pc:sldMk cId="2658727176" sldId="2147472810"/>
            <ac:spMk id="2" creationId="{19A7E768-1977-FCF7-961C-70D53A2EDA38}"/>
          </ac:spMkLst>
        </pc:spChg>
        <pc:spChg chg="mod">
          <ac:chgData name="Spencer Friedman" userId="1b876beb-1799-4759-a147-a0ca5369287b" providerId="ADAL" clId="{92E75214-6EF1-D643-83F6-D68EDAD9618A}" dt="2023-12-07T23:09:22.074" v="11839" actId="465"/>
          <ac:spMkLst>
            <pc:docMk/>
            <pc:sldMk cId="2658727176" sldId="2147472810"/>
            <ac:spMk id="5" creationId="{80834988-B18A-58D6-9243-1AEAAB14A450}"/>
          </ac:spMkLst>
        </pc:spChg>
        <pc:spChg chg="add mod">
          <ac:chgData name="Spencer Friedman" userId="1b876beb-1799-4759-a147-a0ca5369287b" providerId="ADAL" clId="{92E75214-6EF1-D643-83F6-D68EDAD9618A}" dt="2023-12-07T20:32:45.464" v="11585"/>
          <ac:spMkLst>
            <pc:docMk/>
            <pc:sldMk cId="2658727176" sldId="2147472810"/>
            <ac:spMk id="6" creationId="{4738F126-B410-5C1B-7A56-B5489E9905C7}"/>
          </ac:spMkLst>
        </pc:spChg>
        <pc:spChg chg="mod">
          <ac:chgData name="Spencer Friedman" userId="1b876beb-1799-4759-a147-a0ca5369287b" providerId="ADAL" clId="{92E75214-6EF1-D643-83F6-D68EDAD9618A}" dt="2023-12-07T23:09:22.074" v="11839" actId="465"/>
          <ac:spMkLst>
            <pc:docMk/>
            <pc:sldMk cId="2658727176" sldId="2147472810"/>
            <ac:spMk id="9" creationId="{349E2813-C6CD-5380-F906-681E33A51FAE}"/>
          </ac:spMkLst>
        </pc:spChg>
        <pc:spChg chg="mod">
          <ac:chgData name="Spencer Friedman" userId="1b876beb-1799-4759-a147-a0ca5369287b" providerId="ADAL" clId="{92E75214-6EF1-D643-83F6-D68EDAD9618A}" dt="2023-12-07T18:59:36.530" v="11276" actId="207"/>
          <ac:spMkLst>
            <pc:docMk/>
            <pc:sldMk cId="2658727176" sldId="2147472810"/>
            <ac:spMk id="12" creationId="{1A5D5928-6BF2-0003-F707-366CF9941201}"/>
          </ac:spMkLst>
        </pc:spChg>
        <pc:spChg chg="mod">
          <ac:chgData name="Spencer Friedman" userId="1b876beb-1799-4759-a147-a0ca5369287b" providerId="ADAL" clId="{92E75214-6EF1-D643-83F6-D68EDAD9618A}" dt="2023-12-07T23:09:22.074" v="11839" actId="465"/>
          <ac:spMkLst>
            <pc:docMk/>
            <pc:sldMk cId="2658727176" sldId="2147472810"/>
            <ac:spMk id="13" creationId="{3EB3C7F0-4FD9-F771-10E7-E7A7FD2F0104}"/>
          </ac:spMkLst>
        </pc:spChg>
        <pc:spChg chg="mod">
          <ac:chgData name="Spencer Friedman" userId="1b876beb-1799-4759-a147-a0ca5369287b" providerId="ADAL" clId="{92E75214-6EF1-D643-83F6-D68EDAD9618A}" dt="2023-12-07T23:09:22.074" v="11839" actId="465"/>
          <ac:spMkLst>
            <pc:docMk/>
            <pc:sldMk cId="2658727176" sldId="2147472810"/>
            <ac:spMk id="24" creationId="{CD39F3E8-0B68-0C88-3BED-A7ECFE403725}"/>
          </ac:spMkLst>
        </pc:spChg>
        <pc:spChg chg="mod">
          <ac:chgData name="Spencer Friedman" userId="1b876beb-1799-4759-a147-a0ca5369287b" providerId="ADAL" clId="{92E75214-6EF1-D643-83F6-D68EDAD9618A}" dt="2023-12-07T23:09:22.074" v="11839" actId="465"/>
          <ac:spMkLst>
            <pc:docMk/>
            <pc:sldMk cId="2658727176" sldId="2147472810"/>
            <ac:spMk id="38" creationId="{AE5B7015-E776-C46B-3399-089401B27516}"/>
          </ac:spMkLst>
        </pc:spChg>
        <pc:spChg chg="mod">
          <ac:chgData name="Spencer Friedman" userId="1b876beb-1799-4759-a147-a0ca5369287b" providerId="ADAL" clId="{92E75214-6EF1-D643-83F6-D68EDAD9618A}" dt="2023-12-07T23:09:22.074" v="11839" actId="465"/>
          <ac:spMkLst>
            <pc:docMk/>
            <pc:sldMk cId="2658727176" sldId="2147472810"/>
            <ac:spMk id="42" creationId="{EB4EAB60-FAAF-F7B4-68B9-784D2812C8E0}"/>
          </ac:spMkLst>
        </pc:spChg>
        <pc:cxnChg chg="add del mod">
          <ac:chgData name="Spencer Friedman" userId="1b876beb-1799-4759-a147-a0ca5369287b" providerId="ADAL" clId="{92E75214-6EF1-D643-83F6-D68EDAD9618A}" dt="2023-12-07T19:11:32.969" v="11391" actId="478"/>
          <ac:cxnSpMkLst>
            <pc:docMk/>
            <pc:sldMk cId="2658727176" sldId="2147472810"/>
            <ac:cxnSpMk id="11" creationId="{AF10472B-24C6-421F-8D8B-C5A2F39A0FDE}"/>
          </ac:cxnSpMkLst>
        </pc:cxnChg>
        <pc:cxnChg chg="add del mod">
          <ac:chgData name="Spencer Friedman" userId="1b876beb-1799-4759-a147-a0ca5369287b" providerId="ADAL" clId="{92E75214-6EF1-D643-83F6-D68EDAD9618A}" dt="2023-12-07T19:11:32.969" v="11391" actId="478"/>
          <ac:cxnSpMkLst>
            <pc:docMk/>
            <pc:sldMk cId="2658727176" sldId="2147472810"/>
            <ac:cxnSpMk id="26" creationId="{4671B5D5-9138-84F3-DD29-F7E0985B2509}"/>
          </ac:cxnSpMkLst>
        </pc:cxnChg>
        <pc:cxnChg chg="add del mod">
          <ac:chgData name="Spencer Friedman" userId="1b876beb-1799-4759-a147-a0ca5369287b" providerId="ADAL" clId="{92E75214-6EF1-D643-83F6-D68EDAD9618A}" dt="2023-12-07T19:11:32.969" v="11391" actId="478"/>
          <ac:cxnSpMkLst>
            <pc:docMk/>
            <pc:sldMk cId="2658727176" sldId="2147472810"/>
            <ac:cxnSpMk id="81" creationId="{EEA18940-9A01-62B9-4B3A-9C4DE51BAEA4}"/>
          </ac:cxnSpMkLst>
        </pc:cxnChg>
      </pc:sldChg>
      <pc:sldChg chg="addSp delSp modSp new mod">
        <pc:chgData name="Spencer Friedman" userId="1b876beb-1799-4759-a147-a0ca5369287b" providerId="ADAL" clId="{92E75214-6EF1-D643-83F6-D68EDAD9618A}" dt="2023-12-07T20:51:02.364" v="11812"/>
        <pc:sldMkLst>
          <pc:docMk/>
          <pc:sldMk cId="2326944696" sldId="2147472811"/>
        </pc:sldMkLst>
        <pc:spChg chg="add mod">
          <ac:chgData name="Spencer Friedman" userId="1b876beb-1799-4759-a147-a0ca5369287b" providerId="ADAL" clId="{92E75214-6EF1-D643-83F6-D68EDAD9618A}" dt="2023-12-07T20:32:41.564" v="11584" actId="20577"/>
          <ac:spMkLst>
            <pc:docMk/>
            <pc:sldMk cId="2326944696" sldId="2147472811"/>
            <ac:spMk id="4" creationId="{AC64502A-15A0-51BE-9798-056E9DDD3557}"/>
          </ac:spMkLst>
        </pc:spChg>
        <pc:spChg chg="mod topLvl">
          <ac:chgData name="Spencer Friedman" userId="1b876beb-1799-4759-a147-a0ca5369287b" providerId="ADAL" clId="{92E75214-6EF1-D643-83F6-D68EDAD9618A}" dt="2023-12-07T18:39:42.807" v="10714" actId="12789"/>
          <ac:spMkLst>
            <pc:docMk/>
            <pc:sldMk cId="2326944696" sldId="2147472811"/>
            <ac:spMk id="5" creationId="{DDCB08C5-B765-2233-7BBF-4C734FABDFBD}"/>
          </ac:spMkLst>
        </pc:spChg>
        <pc:spChg chg="mod topLvl">
          <ac:chgData name="Spencer Friedman" userId="1b876beb-1799-4759-a147-a0ca5369287b" providerId="ADAL" clId="{92E75214-6EF1-D643-83F6-D68EDAD9618A}" dt="2023-12-07T18:30:27.591" v="10582" actId="1037"/>
          <ac:spMkLst>
            <pc:docMk/>
            <pc:sldMk cId="2326944696" sldId="2147472811"/>
            <ac:spMk id="6" creationId="{4CAF9695-1DA4-5DD8-FFD9-7799F1150E95}"/>
          </ac:spMkLst>
        </pc:spChg>
        <pc:spChg chg="mod topLvl">
          <ac:chgData name="Spencer Friedman" userId="1b876beb-1799-4759-a147-a0ca5369287b" providerId="ADAL" clId="{92E75214-6EF1-D643-83F6-D68EDAD9618A}" dt="2023-12-07T18:39:47.437" v="10715" actId="12789"/>
          <ac:spMkLst>
            <pc:docMk/>
            <pc:sldMk cId="2326944696" sldId="2147472811"/>
            <ac:spMk id="7" creationId="{776A2620-11E7-9709-22AA-047A766AA1C3}"/>
          </ac:spMkLst>
        </pc:spChg>
        <pc:spChg chg="mod topLvl">
          <ac:chgData name="Spencer Friedman" userId="1b876beb-1799-4759-a147-a0ca5369287b" providerId="ADAL" clId="{92E75214-6EF1-D643-83F6-D68EDAD9618A}" dt="2023-12-07T19:09:22.597" v="11386" actId="1076"/>
          <ac:spMkLst>
            <pc:docMk/>
            <pc:sldMk cId="2326944696" sldId="2147472811"/>
            <ac:spMk id="8" creationId="{61F81B71-D0D7-B944-9F73-2E6B25755AE0}"/>
          </ac:spMkLst>
        </pc:spChg>
        <pc:spChg chg="mod topLvl">
          <ac:chgData name="Spencer Friedman" userId="1b876beb-1799-4759-a147-a0ca5369287b" providerId="ADAL" clId="{92E75214-6EF1-D643-83F6-D68EDAD9618A}" dt="2023-12-07T18:39:05.916" v="10711" actId="14100"/>
          <ac:spMkLst>
            <pc:docMk/>
            <pc:sldMk cId="2326944696" sldId="2147472811"/>
            <ac:spMk id="9" creationId="{5556064D-016F-9073-ADD0-A43756B442BB}"/>
          </ac:spMkLst>
        </pc:spChg>
        <pc:spChg chg="mod topLvl">
          <ac:chgData name="Spencer Friedman" userId="1b876beb-1799-4759-a147-a0ca5369287b" providerId="ADAL" clId="{92E75214-6EF1-D643-83F6-D68EDAD9618A}" dt="2023-12-07T20:51:02.364" v="11812"/>
          <ac:spMkLst>
            <pc:docMk/>
            <pc:sldMk cId="2326944696" sldId="2147472811"/>
            <ac:spMk id="10" creationId="{FAE40178-BEDF-AA24-CE80-029DD4C0D963}"/>
          </ac:spMkLst>
        </pc:spChg>
        <pc:spChg chg="mod topLvl">
          <ac:chgData name="Spencer Friedman" userId="1b876beb-1799-4759-a147-a0ca5369287b" providerId="ADAL" clId="{92E75214-6EF1-D643-83F6-D68EDAD9618A}" dt="2023-12-07T18:38:27.523" v="10706" actId="12788"/>
          <ac:spMkLst>
            <pc:docMk/>
            <pc:sldMk cId="2326944696" sldId="2147472811"/>
            <ac:spMk id="11" creationId="{F2240C7E-F2FF-5A3D-6AA2-1C6F641C1010}"/>
          </ac:spMkLst>
        </pc:spChg>
        <pc:spChg chg="mod topLvl">
          <ac:chgData name="Spencer Friedman" userId="1b876beb-1799-4759-a147-a0ca5369287b" providerId="ADAL" clId="{92E75214-6EF1-D643-83F6-D68EDAD9618A}" dt="2023-12-07T18:38:27.523" v="10706" actId="12788"/>
          <ac:spMkLst>
            <pc:docMk/>
            <pc:sldMk cId="2326944696" sldId="2147472811"/>
            <ac:spMk id="12" creationId="{48339A16-371C-A711-E4DB-053FE6BD59AE}"/>
          </ac:spMkLst>
        </pc:spChg>
        <pc:spChg chg="mod topLvl">
          <ac:chgData name="Spencer Friedman" userId="1b876beb-1799-4759-a147-a0ca5369287b" providerId="ADAL" clId="{92E75214-6EF1-D643-83F6-D68EDAD9618A}" dt="2023-12-07T18:36:52.439" v="10668" actId="164"/>
          <ac:spMkLst>
            <pc:docMk/>
            <pc:sldMk cId="2326944696" sldId="2147472811"/>
            <ac:spMk id="13" creationId="{6EF30B31-3A6B-D157-FE77-8CFFA04280DE}"/>
          </ac:spMkLst>
        </pc:spChg>
        <pc:spChg chg="add del mod topLvl">
          <ac:chgData name="Spencer Friedman" userId="1b876beb-1799-4759-a147-a0ca5369287b" providerId="ADAL" clId="{92E75214-6EF1-D643-83F6-D68EDAD9618A}" dt="2023-12-07T18:36:52.439" v="10668" actId="164"/>
          <ac:spMkLst>
            <pc:docMk/>
            <pc:sldMk cId="2326944696" sldId="2147472811"/>
            <ac:spMk id="14" creationId="{AC2D04F0-896B-25E2-7EC9-020DCDF98BDA}"/>
          </ac:spMkLst>
        </pc:spChg>
        <pc:spChg chg="mod topLvl">
          <ac:chgData name="Spencer Friedman" userId="1b876beb-1799-4759-a147-a0ca5369287b" providerId="ADAL" clId="{92E75214-6EF1-D643-83F6-D68EDAD9618A}" dt="2023-12-07T18:36:42.371" v="10665" actId="164"/>
          <ac:spMkLst>
            <pc:docMk/>
            <pc:sldMk cId="2326944696" sldId="2147472811"/>
            <ac:spMk id="15" creationId="{C434BA98-DE6E-44B9-0D0B-086234E6FCA9}"/>
          </ac:spMkLst>
        </pc:spChg>
        <pc:spChg chg="mod topLvl">
          <ac:chgData name="Spencer Friedman" userId="1b876beb-1799-4759-a147-a0ca5369287b" providerId="ADAL" clId="{92E75214-6EF1-D643-83F6-D68EDAD9618A}" dt="2023-12-07T18:36:42.371" v="10665" actId="164"/>
          <ac:spMkLst>
            <pc:docMk/>
            <pc:sldMk cId="2326944696" sldId="2147472811"/>
            <ac:spMk id="16" creationId="{1018B162-4A29-C385-A04E-6B3B887BCD5A}"/>
          </ac:spMkLst>
        </pc:spChg>
        <pc:spChg chg="mod topLvl">
          <ac:chgData name="Spencer Friedman" userId="1b876beb-1799-4759-a147-a0ca5369287b" providerId="ADAL" clId="{92E75214-6EF1-D643-83F6-D68EDAD9618A}" dt="2023-12-07T18:36:27.060" v="10662" actId="164"/>
          <ac:spMkLst>
            <pc:docMk/>
            <pc:sldMk cId="2326944696" sldId="2147472811"/>
            <ac:spMk id="17" creationId="{8D985EAA-76D2-DF71-B576-7D392A4ABA0C}"/>
          </ac:spMkLst>
        </pc:spChg>
        <pc:spChg chg="mod topLvl">
          <ac:chgData name="Spencer Friedman" userId="1b876beb-1799-4759-a147-a0ca5369287b" providerId="ADAL" clId="{92E75214-6EF1-D643-83F6-D68EDAD9618A}" dt="2023-12-07T18:36:27.060" v="10662" actId="164"/>
          <ac:spMkLst>
            <pc:docMk/>
            <pc:sldMk cId="2326944696" sldId="2147472811"/>
            <ac:spMk id="18" creationId="{C3E6DD9C-AFFF-FBDC-8F9D-351776334544}"/>
          </ac:spMkLst>
        </pc:spChg>
        <pc:spChg chg="add del mod topLvl">
          <ac:chgData name="Spencer Friedman" userId="1b876beb-1799-4759-a147-a0ca5369287b" providerId="ADAL" clId="{92E75214-6EF1-D643-83F6-D68EDAD9618A}" dt="2023-12-07T18:38:38.036" v="10708" actId="14100"/>
          <ac:spMkLst>
            <pc:docMk/>
            <pc:sldMk cId="2326944696" sldId="2147472811"/>
            <ac:spMk id="22" creationId="{4D2ECB56-2C5A-2748-3E43-762B5985FABE}"/>
          </ac:spMkLst>
        </pc:spChg>
        <pc:spChg chg="add mod">
          <ac:chgData name="Spencer Friedman" userId="1b876beb-1799-4759-a147-a0ca5369287b" providerId="ADAL" clId="{92E75214-6EF1-D643-83F6-D68EDAD9618A}" dt="2023-12-07T18:30:27.591" v="10582" actId="1037"/>
          <ac:spMkLst>
            <pc:docMk/>
            <pc:sldMk cId="2326944696" sldId="2147472811"/>
            <ac:spMk id="23" creationId="{9E29D56A-535B-3473-7309-6C8D0C5C787E}"/>
          </ac:spMkLst>
        </pc:spChg>
        <pc:spChg chg="add mod topLvl">
          <ac:chgData name="Spencer Friedman" userId="1b876beb-1799-4759-a147-a0ca5369287b" providerId="ADAL" clId="{92E75214-6EF1-D643-83F6-D68EDAD9618A}" dt="2023-12-07T18:30:48.318" v="10583" actId="165"/>
          <ac:spMkLst>
            <pc:docMk/>
            <pc:sldMk cId="2326944696" sldId="2147472811"/>
            <ac:spMk id="25" creationId="{E3105762-A634-582B-9684-2D2D435E9D4D}"/>
          </ac:spMkLst>
        </pc:spChg>
        <pc:spChg chg="add mod topLvl">
          <ac:chgData name="Spencer Friedman" userId="1b876beb-1799-4759-a147-a0ca5369287b" providerId="ADAL" clId="{92E75214-6EF1-D643-83F6-D68EDAD9618A}" dt="2023-12-07T18:31:02.681" v="10585" actId="207"/>
          <ac:spMkLst>
            <pc:docMk/>
            <pc:sldMk cId="2326944696" sldId="2147472811"/>
            <ac:spMk id="26" creationId="{D6EDB3BE-9604-48B5-AD32-43CC0213E84A}"/>
          </ac:spMkLst>
        </pc:spChg>
        <pc:grpChg chg="add del mod">
          <ac:chgData name="Spencer Friedman" userId="1b876beb-1799-4759-a147-a0ca5369287b" providerId="ADAL" clId="{92E75214-6EF1-D643-83F6-D68EDAD9618A}" dt="2023-12-07T18:25:42.307" v="10523" actId="165"/>
          <ac:grpSpMkLst>
            <pc:docMk/>
            <pc:sldMk cId="2326944696" sldId="2147472811"/>
            <ac:grpSpMk id="4" creationId="{56EDB9B3-FA60-1C5D-247D-7CE09CC5FE61}"/>
          </ac:grpSpMkLst>
        </pc:grpChg>
        <pc:grpChg chg="add del mod">
          <ac:chgData name="Spencer Friedman" userId="1b876beb-1799-4759-a147-a0ca5369287b" providerId="ADAL" clId="{92E75214-6EF1-D643-83F6-D68EDAD9618A}" dt="2023-12-07T18:30:48.318" v="10583" actId="165"/>
          <ac:grpSpMkLst>
            <pc:docMk/>
            <pc:sldMk cId="2326944696" sldId="2147472811"/>
            <ac:grpSpMk id="27" creationId="{45D690BF-79A7-3726-86F3-66240EC26977}"/>
          </ac:grpSpMkLst>
        </pc:grpChg>
        <pc:grpChg chg="add mod">
          <ac:chgData name="Spencer Friedman" userId="1b876beb-1799-4759-a147-a0ca5369287b" providerId="ADAL" clId="{92E75214-6EF1-D643-83F6-D68EDAD9618A}" dt="2023-12-07T18:39:47.437" v="10715" actId="12789"/>
          <ac:grpSpMkLst>
            <pc:docMk/>
            <pc:sldMk cId="2326944696" sldId="2147472811"/>
            <ac:grpSpMk id="33" creationId="{D3BE39F7-76A1-3675-0F1D-A56CFBDB2DDB}"/>
          </ac:grpSpMkLst>
        </pc:grpChg>
        <pc:grpChg chg="add mod">
          <ac:chgData name="Spencer Friedman" userId="1b876beb-1799-4759-a147-a0ca5369287b" providerId="ADAL" clId="{92E75214-6EF1-D643-83F6-D68EDAD9618A}" dt="2023-12-07T18:39:10.448" v="10712" actId="1076"/>
          <ac:grpSpMkLst>
            <pc:docMk/>
            <pc:sldMk cId="2326944696" sldId="2147472811"/>
            <ac:grpSpMk id="34" creationId="{E2136BBC-9390-9DA0-4D6F-4D8C59F43AC2}"/>
          </ac:grpSpMkLst>
        </pc:grpChg>
        <pc:grpChg chg="add mod">
          <ac:chgData name="Spencer Friedman" userId="1b876beb-1799-4759-a147-a0ca5369287b" providerId="ADAL" clId="{92E75214-6EF1-D643-83F6-D68EDAD9618A}" dt="2023-12-07T18:39:42.807" v="10714" actId="12789"/>
          <ac:grpSpMkLst>
            <pc:docMk/>
            <pc:sldMk cId="2326944696" sldId="2147472811"/>
            <ac:grpSpMk id="35" creationId="{F0325209-F880-5D23-18A7-109E8DE15AC0}"/>
          </ac:grpSpMkLst>
        </pc:grpChg>
        <pc:picChg chg="del mod topLvl">
          <ac:chgData name="Spencer Friedman" userId="1b876beb-1799-4759-a147-a0ca5369287b" providerId="ADAL" clId="{92E75214-6EF1-D643-83F6-D68EDAD9618A}" dt="2023-12-07T18:33:56.338" v="10633" actId="478"/>
          <ac:picMkLst>
            <pc:docMk/>
            <pc:sldMk cId="2326944696" sldId="2147472811"/>
            <ac:picMk id="19" creationId="{5867D02E-A3F2-3E24-5D19-5CBAAB19CC02}"/>
          </ac:picMkLst>
        </pc:picChg>
        <pc:picChg chg="add del mod topLvl">
          <ac:chgData name="Spencer Friedman" userId="1b876beb-1799-4759-a147-a0ca5369287b" providerId="ADAL" clId="{92E75214-6EF1-D643-83F6-D68EDAD9618A}" dt="2023-12-07T18:34:45.440" v="10644" actId="478"/>
          <ac:picMkLst>
            <pc:docMk/>
            <pc:sldMk cId="2326944696" sldId="2147472811"/>
            <ac:picMk id="20" creationId="{92A8AAC3-0594-97F1-3B42-22964EA898B3}"/>
          </ac:picMkLst>
        </pc:picChg>
        <pc:picChg chg="del mod topLvl">
          <ac:chgData name="Spencer Friedman" userId="1b876beb-1799-4759-a147-a0ca5369287b" providerId="ADAL" clId="{92E75214-6EF1-D643-83F6-D68EDAD9618A}" dt="2023-12-07T18:34:52.989" v="10646" actId="478"/>
          <ac:picMkLst>
            <pc:docMk/>
            <pc:sldMk cId="2326944696" sldId="2147472811"/>
            <ac:picMk id="21" creationId="{76F762CB-9AF2-C1BB-5D94-EA3328ECF09E}"/>
          </ac:picMkLst>
        </pc:picChg>
        <pc:picChg chg="add mod topLvl">
          <ac:chgData name="Spencer Friedman" userId="1b876beb-1799-4759-a147-a0ca5369287b" providerId="ADAL" clId="{92E75214-6EF1-D643-83F6-D68EDAD9618A}" dt="2023-12-07T18:30:55.922" v="10584" actId="207"/>
          <ac:picMkLst>
            <pc:docMk/>
            <pc:sldMk cId="2326944696" sldId="2147472811"/>
            <ac:picMk id="24" creationId="{020D631B-8094-BCD8-B79A-33EE0BA3ADC3}"/>
          </ac:picMkLst>
        </pc:picChg>
        <pc:picChg chg="add del mod">
          <ac:chgData name="Spencer Friedman" userId="1b876beb-1799-4759-a147-a0ca5369287b" providerId="ADAL" clId="{92E75214-6EF1-D643-83F6-D68EDAD9618A}" dt="2023-12-07T18:35:46.961" v="10652" actId="478"/>
          <ac:picMkLst>
            <pc:docMk/>
            <pc:sldMk cId="2326944696" sldId="2147472811"/>
            <ac:picMk id="28" creationId="{C8DCE2BA-8BAC-D85C-86D3-BF82217D1724}"/>
          </ac:picMkLst>
        </pc:picChg>
        <pc:picChg chg="add del">
          <ac:chgData name="Spencer Friedman" userId="1b876beb-1799-4759-a147-a0ca5369287b" providerId="ADAL" clId="{92E75214-6EF1-D643-83F6-D68EDAD9618A}" dt="2023-12-07T18:34:38.115" v="10640"/>
          <ac:picMkLst>
            <pc:docMk/>
            <pc:sldMk cId="2326944696" sldId="2147472811"/>
            <ac:picMk id="29" creationId="{4E9C3DF8-AC61-FE63-80B6-39EA32175705}"/>
          </ac:picMkLst>
        </pc:picChg>
        <pc:picChg chg="add mod">
          <ac:chgData name="Spencer Friedman" userId="1b876beb-1799-4759-a147-a0ca5369287b" providerId="ADAL" clId="{92E75214-6EF1-D643-83F6-D68EDAD9618A}" dt="2023-12-07T18:36:42.371" v="10665" actId="164"/>
          <ac:picMkLst>
            <pc:docMk/>
            <pc:sldMk cId="2326944696" sldId="2147472811"/>
            <ac:picMk id="30" creationId="{405CA813-27CB-FDE2-AE21-95AB800A07FB}"/>
          </ac:picMkLst>
        </pc:picChg>
        <pc:picChg chg="add mod">
          <ac:chgData name="Spencer Friedman" userId="1b876beb-1799-4759-a147-a0ca5369287b" providerId="ADAL" clId="{92E75214-6EF1-D643-83F6-D68EDAD9618A}" dt="2023-12-07T18:36:27.060" v="10662" actId="164"/>
          <ac:picMkLst>
            <pc:docMk/>
            <pc:sldMk cId="2326944696" sldId="2147472811"/>
            <ac:picMk id="31" creationId="{C4A6CD96-28BE-C127-653E-477565D3E185}"/>
          </ac:picMkLst>
        </pc:picChg>
        <pc:picChg chg="add mod">
          <ac:chgData name="Spencer Friedman" userId="1b876beb-1799-4759-a147-a0ca5369287b" providerId="ADAL" clId="{92E75214-6EF1-D643-83F6-D68EDAD9618A}" dt="2023-12-07T18:36:52.439" v="10668" actId="164"/>
          <ac:picMkLst>
            <pc:docMk/>
            <pc:sldMk cId="2326944696" sldId="2147472811"/>
            <ac:picMk id="32" creationId="{A85F6AB3-B232-BAEF-7A29-0ED726792743}"/>
          </ac:picMkLst>
        </pc:picChg>
      </pc:sldChg>
      <pc:sldChg chg="addSp modSp add mod">
        <pc:chgData name="Spencer Friedman" userId="1b876beb-1799-4759-a147-a0ca5369287b" providerId="ADAL" clId="{92E75214-6EF1-D643-83F6-D68EDAD9618A}" dt="2023-12-07T18:48:36.474" v="11257" actId="12789"/>
        <pc:sldMkLst>
          <pc:docMk/>
          <pc:sldMk cId="2490323297" sldId="2147472812"/>
        </pc:sldMkLst>
        <pc:spChg chg="mod">
          <ac:chgData name="Spencer Friedman" userId="1b876beb-1799-4759-a147-a0ca5369287b" providerId="ADAL" clId="{92E75214-6EF1-D643-83F6-D68EDAD9618A}" dt="2023-12-07T18:47:48.200" v="11253" actId="20577"/>
          <ac:spMkLst>
            <pc:docMk/>
            <pc:sldMk cId="2490323297" sldId="2147472812"/>
            <ac:spMk id="2" creationId="{6745F6D6-C36F-526D-E863-C90541A8D126}"/>
          </ac:spMkLst>
        </pc:spChg>
        <pc:spChg chg="add mod">
          <ac:chgData name="Spencer Friedman" userId="1b876beb-1799-4759-a147-a0ca5369287b" providerId="ADAL" clId="{92E75214-6EF1-D643-83F6-D68EDAD9618A}" dt="2023-12-07T18:44:41.252" v="11098" actId="207"/>
          <ac:spMkLst>
            <pc:docMk/>
            <pc:sldMk cId="2490323297" sldId="2147472812"/>
            <ac:spMk id="4" creationId="{46BC33A2-185C-E071-C6F4-11BDEE94F549}"/>
          </ac:spMkLst>
        </pc:spChg>
        <pc:spChg chg="mod">
          <ac:chgData name="Spencer Friedman" userId="1b876beb-1799-4759-a147-a0ca5369287b" providerId="ADAL" clId="{92E75214-6EF1-D643-83F6-D68EDAD9618A}" dt="2023-12-07T18:48:36.474" v="11257" actId="12789"/>
          <ac:spMkLst>
            <pc:docMk/>
            <pc:sldMk cId="2490323297" sldId="2147472812"/>
            <ac:spMk id="34" creationId="{F571F6AA-CB73-F459-3F7F-85F9E6EC6E41}"/>
          </ac:spMkLst>
        </pc:spChg>
        <pc:spChg chg="mod">
          <ac:chgData name="Spencer Friedman" userId="1b876beb-1799-4759-a147-a0ca5369287b" providerId="ADAL" clId="{92E75214-6EF1-D643-83F6-D68EDAD9618A}" dt="2023-12-07T18:48:36.474" v="11257" actId="12789"/>
          <ac:spMkLst>
            <pc:docMk/>
            <pc:sldMk cId="2490323297" sldId="2147472812"/>
            <ac:spMk id="35" creationId="{7B7E1747-8348-683E-773F-94CA2844821A}"/>
          </ac:spMkLst>
        </pc:spChg>
        <pc:spChg chg="mod">
          <ac:chgData name="Spencer Friedman" userId="1b876beb-1799-4759-a147-a0ca5369287b" providerId="ADAL" clId="{92E75214-6EF1-D643-83F6-D68EDAD9618A}" dt="2023-12-07T18:48:36.474" v="11257" actId="12789"/>
          <ac:spMkLst>
            <pc:docMk/>
            <pc:sldMk cId="2490323297" sldId="2147472812"/>
            <ac:spMk id="37" creationId="{5D41E683-92B3-5266-B68B-8F3EB7217046}"/>
          </ac:spMkLst>
        </pc:spChg>
        <pc:spChg chg="mod">
          <ac:chgData name="Spencer Friedman" userId="1b876beb-1799-4759-a147-a0ca5369287b" providerId="ADAL" clId="{92E75214-6EF1-D643-83F6-D68EDAD9618A}" dt="2023-12-07T18:48:36.474" v="11257" actId="12789"/>
          <ac:spMkLst>
            <pc:docMk/>
            <pc:sldMk cId="2490323297" sldId="2147472812"/>
            <ac:spMk id="38" creationId="{BD667219-1A35-BD79-5906-AB333068A01F}"/>
          </ac:spMkLst>
        </pc:spChg>
      </pc:sldChg>
      <pc:sldChg chg="addSp modSp add mod ord">
        <pc:chgData name="Spencer Friedman" userId="1b876beb-1799-4759-a147-a0ca5369287b" providerId="ADAL" clId="{92E75214-6EF1-D643-83F6-D68EDAD9618A}" dt="2023-12-07T18:47:37.202" v="11205" actId="20577"/>
        <pc:sldMkLst>
          <pc:docMk/>
          <pc:sldMk cId="1194304932" sldId="2147472813"/>
        </pc:sldMkLst>
        <pc:spChg chg="mod">
          <ac:chgData name="Spencer Friedman" userId="1b876beb-1799-4759-a147-a0ca5369287b" providerId="ADAL" clId="{92E75214-6EF1-D643-83F6-D68EDAD9618A}" dt="2023-12-07T18:47:37.202" v="11205" actId="20577"/>
          <ac:spMkLst>
            <pc:docMk/>
            <pc:sldMk cId="1194304932" sldId="2147472813"/>
            <ac:spMk id="2" creationId="{6745F6D6-C36F-526D-E863-C90541A8D126}"/>
          </ac:spMkLst>
        </pc:spChg>
        <pc:spChg chg="add mod">
          <ac:chgData name="Spencer Friedman" userId="1b876beb-1799-4759-a147-a0ca5369287b" providerId="ADAL" clId="{92E75214-6EF1-D643-83F6-D68EDAD9618A}" dt="2023-12-07T18:46:03.494" v="11109" actId="1076"/>
          <ac:spMkLst>
            <pc:docMk/>
            <pc:sldMk cId="1194304932" sldId="2147472813"/>
            <ac:spMk id="4" creationId="{E38C1A89-23ED-B485-0A66-6C6F09E13831}"/>
          </ac:spMkLst>
        </pc:spChg>
        <pc:spChg chg="add mod">
          <ac:chgData name="Spencer Friedman" userId="1b876beb-1799-4759-a147-a0ca5369287b" providerId="ADAL" clId="{92E75214-6EF1-D643-83F6-D68EDAD9618A}" dt="2023-12-07T18:44:56.209" v="11102" actId="1076"/>
          <ac:spMkLst>
            <pc:docMk/>
            <pc:sldMk cId="1194304932" sldId="2147472813"/>
            <ac:spMk id="5" creationId="{7476F6F9-2241-289C-925C-6D71EAD8AB6F}"/>
          </ac:spMkLst>
        </pc:spChg>
        <pc:spChg chg="mod">
          <ac:chgData name="Spencer Friedman" userId="1b876beb-1799-4759-a147-a0ca5369287b" providerId="ADAL" clId="{92E75214-6EF1-D643-83F6-D68EDAD9618A}" dt="2023-12-07T18:45:07.798" v="11103" actId="12789"/>
          <ac:spMkLst>
            <pc:docMk/>
            <pc:sldMk cId="1194304932" sldId="2147472813"/>
            <ac:spMk id="29" creationId="{7CE1D518-B011-7D24-B9BB-0D41D1137A8C}"/>
          </ac:spMkLst>
        </pc:spChg>
        <pc:spChg chg="mod">
          <ac:chgData name="Spencer Friedman" userId="1b876beb-1799-4759-a147-a0ca5369287b" providerId="ADAL" clId="{92E75214-6EF1-D643-83F6-D68EDAD9618A}" dt="2023-12-07T18:45:07.798" v="11103" actId="12789"/>
          <ac:spMkLst>
            <pc:docMk/>
            <pc:sldMk cId="1194304932" sldId="2147472813"/>
            <ac:spMk id="30" creationId="{44007F35-4878-2A05-90BB-BFC81DC6BBF6}"/>
          </ac:spMkLst>
        </pc:spChg>
        <pc:spChg chg="mod">
          <ac:chgData name="Spencer Friedman" userId="1b876beb-1799-4759-a147-a0ca5369287b" providerId="ADAL" clId="{92E75214-6EF1-D643-83F6-D68EDAD9618A}" dt="2023-12-07T18:45:07.798" v="11103" actId="12789"/>
          <ac:spMkLst>
            <pc:docMk/>
            <pc:sldMk cId="1194304932" sldId="2147472813"/>
            <ac:spMk id="32" creationId="{F637DAD5-0DAC-8673-84D6-0C3EEC84A933}"/>
          </ac:spMkLst>
        </pc:spChg>
        <pc:spChg chg="mod">
          <ac:chgData name="Spencer Friedman" userId="1b876beb-1799-4759-a147-a0ca5369287b" providerId="ADAL" clId="{92E75214-6EF1-D643-83F6-D68EDAD9618A}" dt="2023-12-07T18:45:07.798" v="11103" actId="12789"/>
          <ac:spMkLst>
            <pc:docMk/>
            <pc:sldMk cId="1194304932" sldId="2147472813"/>
            <ac:spMk id="33" creationId="{C2819A6B-619E-A127-DF8D-E0055654FCC6}"/>
          </ac:spMkLst>
        </pc:spChg>
        <pc:spChg chg="mod">
          <ac:chgData name="Spencer Friedman" userId="1b876beb-1799-4759-a147-a0ca5369287b" providerId="ADAL" clId="{92E75214-6EF1-D643-83F6-D68EDAD9618A}" dt="2023-12-07T18:45:07.798" v="11103" actId="12789"/>
          <ac:spMkLst>
            <pc:docMk/>
            <pc:sldMk cId="1194304932" sldId="2147472813"/>
            <ac:spMk id="39" creationId="{061E68CD-1F0B-853A-87A4-AD8BE5DDFEDA}"/>
          </ac:spMkLst>
        </pc:spChg>
        <pc:spChg chg="mod">
          <ac:chgData name="Spencer Friedman" userId="1b876beb-1799-4759-a147-a0ca5369287b" providerId="ADAL" clId="{92E75214-6EF1-D643-83F6-D68EDAD9618A}" dt="2023-12-07T18:45:41.210" v="11107" actId="12789"/>
          <ac:spMkLst>
            <pc:docMk/>
            <pc:sldMk cId="1194304932" sldId="2147472813"/>
            <ac:spMk id="41" creationId="{D72C1758-BDF7-2142-4E06-88284DC65CF9}"/>
          </ac:spMkLst>
        </pc:spChg>
        <pc:spChg chg="mod">
          <ac:chgData name="Spencer Friedman" userId="1b876beb-1799-4759-a147-a0ca5369287b" providerId="ADAL" clId="{92E75214-6EF1-D643-83F6-D68EDAD9618A}" dt="2023-12-07T18:45:41.210" v="11107" actId="12789"/>
          <ac:spMkLst>
            <pc:docMk/>
            <pc:sldMk cId="1194304932" sldId="2147472813"/>
            <ac:spMk id="42" creationId="{6F947314-B64F-D774-EC5C-3BEB56EE7A9F}"/>
          </ac:spMkLst>
        </pc:spChg>
        <pc:spChg chg="mod">
          <ac:chgData name="Spencer Friedman" userId="1b876beb-1799-4759-a147-a0ca5369287b" providerId="ADAL" clId="{92E75214-6EF1-D643-83F6-D68EDAD9618A}" dt="2023-12-07T18:45:58.509" v="11108" actId="1076"/>
          <ac:spMkLst>
            <pc:docMk/>
            <pc:sldMk cId="1194304932" sldId="2147472813"/>
            <ac:spMk id="43" creationId="{993C01D3-4C9F-E7B2-2C69-5255B37A502E}"/>
          </ac:spMkLst>
        </pc:spChg>
        <pc:spChg chg="mod">
          <ac:chgData name="Spencer Friedman" userId="1b876beb-1799-4759-a147-a0ca5369287b" providerId="ADAL" clId="{92E75214-6EF1-D643-83F6-D68EDAD9618A}" dt="2023-12-07T18:45:41.210" v="11107" actId="12789"/>
          <ac:spMkLst>
            <pc:docMk/>
            <pc:sldMk cId="1194304932" sldId="2147472813"/>
            <ac:spMk id="44" creationId="{BC3906E9-1EE5-400E-A791-A62473BA6776}"/>
          </ac:spMkLst>
        </pc:spChg>
        <pc:spChg chg="mod">
          <ac:chgData name="Spencer Friedman" userId="1b876beb-1799-4759-a147-a0ca5369287b" providerId="ADAL" clId="{92E75214-6EF1-D643-83F6-D68EDAD9618A}" dt="2023-12-07T18:45:41.210" v="11107" actId="12789"/>
          <ac:spMkLst>
            <pc:docMk/>
            <pc:sldMk cId="1194304932" sldId="2147472813"/>
            <ac:spMk id="45" creationId="{EEB5566B-1CD3-4176-5394-BE5BD8330803}"/>
          </ac:spMkLst>
        </pc:spChg>
        <pc:spChg chg="mod">
          <ac:chgData name="Spencer Friedman" userId="1b876beb-1799-4759-a147-a0ca5369287b" providerId="ADAL" clId="{92E75214-6EF1-D643-83F6-D68EDAD9618A}" dt="2023-12-07T18:45:41.210" v="11107" actId="12789"/>
          <ac:spMkLst>
            <pc:docMk/>
            <pc:sldMk cId="1194304932" sldId="2147472813"/>
            <ac:spMk id="52" creationId="{D4D3FF2E-8A30-DB56-A2B9-D4D780F98153}"/>
          </ac:spMkLst>
        </pc:spChg>
      </pc:sldChg>
      <pc:sldChg chg="addSp modSp add mod ord">
        <pc:chgData name="Spencer Friedman" userId="1b876beb-1799-4759-a147-a0ca5369287b" providerId="ADAL" clId="{92E75214-6EF1-D643-83F6-D68EDAD9618A}" dt="2023-12-07T18:47:25.952" v="11169" actId="20577"/>
        <pc:sldMkLst>
          <pc:docMk/>
          <pc:sldMk cId="2103651661" sldId="2147472814"/>
        </pc:sldMkLst>
        <pc:spChg chg="mod">
          <ac:chgData name="Spencer Friedman" userId="1b876beb-1799-4759-a147-a0ca5369287b" providerId="ADAL" clId="{92E75214-6EF1-D643-83F6-D68EDAD9618A}" dt="2023-12-07T18:47:25.952" v="11169" actId="20577"/>
          <ac:spMkLst>
            <pc:docMk/>
            <pc:sldMk cId="2103651661" sldId="2147472814"/>
            <ac:spMk id="2" creationId="{6745F6D6-C36F-526D-E863-C90541A8D126}"/>
          </ac:spMkLst>
        </pc:spChg>
        <pc:spChg chg="add mod">
          <ac:chgData name="Spencer Friedman" userId="1b876beb-1799-4759-a147-a0ca5369287b" providerId="ADAL" clId="{92E75214-6EF1-D643-83F6-D68EDAD9618A}" dt="2023-12-07T18:46:17.556" v="11112" actId="14100"/>
          <ac:spMkLst>
            <pc:docMk/>
            <pc:sldMk cId="2103651661" sldId="2147472814"/>
            <ac:spMk id="4" creationId="{D590717E-2B17-21F1-836E-3D52C068C871}"/>
          </ac:spMkLst>
        </pc:spChg>
        <pc:spChg chg="mod">
          <ac:chgData name="Spencer Friedman" userId="1b876beb-1799-4759-a147-a0ca5369287b" providerId="ADAL" clId="{92E75214-6EF1-D643-83F6-D68EDAD9618A}" dt="2023-12-07T18:46:32.576" v="11115" actId="12789"/>
          <ac:spMkLst>
            <pc:docMk/>
            <pc:sldMk cId="2103651661" sldId="2147472814"/>
            <ac:spMk id="41" creationId="{D72C1758-BDF7-2142-4E06-88284DC65CF9}"/>
          </ac:spMkLst>
        </pc:spChg>
        <pc:spChg chg="mod">
          <ac:chgData name="Spencer Friedman" userId="1b876beb-1799-4759-a147-a0ca5369287b" providerId="ADAL" clId="{92E75214-6EF1-D643-83F6-D68EDAD9618A}" dt="2023-12-07T18:46:32.576" v="11115" actId="12789"/>
          <ac:spMkLst>
            <pc:docMk/>
            <pc:sldMk cId="2103651661" sldId="2147472814"/>
            <ac:spMk id="42" creationId="{6F947314-B64F-D774-EC5C-3BEB56EE7A9F}"/>
          </ac:spMkLst>
        </pc:spChg>
        <pc:spChg chg="mod">
          <ac:chgData name="Spencer Friedman" userId="1b876beb-1799-4759-a147-a0ca5369287b" providerId="ADAL" clId="{92E75214-6EF1-D643-83F6-D68EDAD9618A}" dt="2023-12-07T18:46:32.576" v="11115" actId="12789"/>
          <ac:spMkLst>
            <pc:docMk/>
            <pc:sldMk cId="2103651661" sldId="2147472814"/>
            <ac:spMk id="45" creationId="{EEB5566B-1CD3-4176-5394-BE5BD8330803}"/>
          </ac:spMkLst>
        </pc:spChg>
      </pc:sldChg>
      <pc:sldMasterChg chg="delSldLayout">
        <pc:chgData name="Spencer Friedman" userId="1b876beb-1799-4759-a147-a0ca5369287b" providerId="ADAL" clId="{92E75214-6EF1-D643-83F6-D68EDAD9618A}" dt="2023-11-29T04:12:59.652" v="37" actId="2696"/>
        <pc:sldMasterMkLst>
          <pc:docMk/>
          <pc:sldMasterMk cId="898807026" sldId="2147483648"/>
        </pc:sldMasterMkLst>
        <pc:sldLayoutChg chg="del">
          <pc:chgData name="Spencer Friedman" userId="1b876beb-1799-4759-a147-a0ca5369287b" providerId="ADAL" clId="{92E75214-6EF1-D643-83F6-D68EDAD9618A}" dt="2023-11-29T04:12:59.652" v="37" actId="2696"/>
          <pc:sldLayoutMkLst>
            <pc:docMk/>
            <pc:sldMasterMk cId="898807026" sldId="2147483648"/>
            <pc:sldLayoutMk cId="3441157191" sldId="2147483663"/>
          </pc:sldLayoutMkLst>
        </pc:sldLayoutChg>
      </pc:sldMasterChg>
    </pc:docChg>
  </pc:docChgLst>
  <pc:docChgLst>
    <pc:chgData name="Dominic Trabucco" userId="275d2046-b1a1-4162-ae27-13f8e40af17e" providerId="ADAL" clId="{08D05EA7-77F0-410C-9CAD-3584966E304F}"/>
    <pc:docChg chg="undo custSel modSld">
      <pc:chgData name="Dominic Trabucco" userId="275d2046-b1a1-4162-ae27-13f8e40af17e" providerId="ADAL" clId="{08D05EA7-77F0-410C-9CAD-3584966E304F}" dt="2024-01-27T23:57:56.365" v="1" actId="1076"/>
      <pc:docMkLst>
        <pc:docMk/>
      </pc:docMkLst>
      <pc:sldChg chg="modSp mod">
        <pc:chgData name="Dominic Trabucco" userId="275d2046-b1a1-4162-ae27-13f8e40af17e" providerId="ADAL" clId="{08D05EA7-77F0-410C-9CAD-3584966E304F}" dt="2024-01-27T23:57:56.365" v="1" actId="1076"/>
        <pc:sldMkLst>
          <pc:docMk/>
          <pc:sldMk cId="2326944696" sldId="2147472811"/>
        </pc:sldMkLst>
        <pc:spChg chg="mod">
          <ac:chgData name="Dominic Trabucco" userId="275d2046-b1a1-4162-ae27-13f8e40af17e" providerId="ADAL" clId="{08D05EA7-77F0-410C-9CAD-3584966E304F}" dt="2024-01-27T23:57:56.365" v="1" actId="1076"/>
          <ac:spMkLst>
            <pc:docMk/>
            <pc:sldMk cId="2326944696" sldId="2147472811"/>
            <ac:spMk id="22" creationId="{4D2ECB56-2C5A-2748-3E43-762B5985FABE}"/>
          </ac:spMkLst>
        </pc:spChg>
      </pc:sldChg>
    </pc:docChg>
  </pc:docChgLst>
</pc:chgInfo>
</file>

<file path=ppt/comments/modernComment_7FFE5906_D5402AFE.xml><?xml version="1.0" encoding="utf-8"?>
<p188:cmLst xmlns:a="http://schemas.openxmlformats.org/drawingml/2006/main" xmlns:r="http://schemas.openxmlformats.org/officeDocument/2006/relationships" xmlns:p188="http://schemas.microsoft.com/office/powerpoint/2018/8/main">
  <p188:cm id="{FDA6AC6A-3A03-4F52-8EAF-C2572072FA52}" authorId="{1991A5F0-B066-D350-AD6A-BC76B8FE6463}" created="2023-12-07T16:02:31.357">
    <pc:sldMkLst xmlns:pc="http://schemas.microsoft.com/office/powerpoint/2013/main/command">
      <pc:docMk/>
      <pc:sldMk cId="3577752318" sldId="2147375366"/>
    </pc:sldMkLst>
    <p188:txBody>
      <a:bodyPr/>
      <a:lstStyle/>
      <a:p>
        <a:r>
          <a:rPr lang="en-US"/>
          <a:t>Not any feedback, just a quick recommendation with the talk track: When going through the issue boxes, we want to be sure that it fits the narrative we push in slide 3 - that all of these can be characterized as one of three problems (internal/external misalignment, lost engagement, and generic messaging)</a:t>
        </a:r>
      </a:p>
    </p188:txBody>
    <p188:extLst>
      <p:ext xmlns:p="http://schemas.openxmlformats.org/presentationml/2006/main" uri="{57CB4572-C831-44C2-8A1C-0ADB6CCDFE69}">
        <p223:reactions xmlns:p223="http://schemas.microsoft.com/office/powerpoint/2022/03/main">
          <p223:rxn type="👍">
            <p223:instance time="2023-12-07T18:13:37.933" authorId="{61B7B2CC-D30A-51E4-8DC0-213967092393}"/>
          </p223:rxn>
        </p223:reactions>
      </p:ext>
    </p188:extLst>
  </p188:cm>
</p188:cmLst>
</file>

<file path=ppt/comments/modernComment_7FFE5909_C2482F72.xml><?xml version="1.0" encoding="utf-8"?>
<p188:cmLst xmlns:a="http://schemas.openxmlformats.org/drawingml/2006/main" xmlns:r="http://schemas.openxmlformats.org/officeDocument/2006/relationships" xmlns:p188="http://schemas.microsoft.com/office/powerpoint/2018/8/main">
  <p188:cm id="{853F361E-1F51-6944-B412-83DB804523E2}" authorId="{61B7B2CC-D30A-51E4-8DC0-213967092393}" created="2023-12-06T21:39:13.473">
    <ac:txMkLst xmlns:ac="http://schemas.microsoft.com/office/drawing/2013/main/command">
      <pc:docMk xmlns:pc="http://schemas.microsoft.com/office/powerpoint/2013/main/command"/>
      <pc:sldMk xmlns:pc="http://schemas.microsoft.com/office/powerpoint/2013/main/command" cId="3259510642" sldId="2147375369"/>
      <ac:spMk id="4" creationId="{6497BACD-F7CB-9076-E8BE-0F1B7F257A62}"/>
      <ac:txMk cp="1" len="263">
        <ac:context len="344" hash="984900726"/>
      </ac:txMk>
    </ac:txMkLst>
    <p188:pos x="4392522" y="1101661"/>
    <p188:txBody>
      <a:bodyPr/>
      <a:lstStyle/>
      <a:p>
        <a:r>
          <a:rPr lang="en-US"/>
          <a:t>[@Meredith Greayer] These bullets should be reorganized so the one on the top now is on the bottom, cause its less important. Also the second bullet can be split up I think</a:t>
        </a:r>
      </a:p>
    </p188:txBody>
  </p188:cm>
  <p188:cm id="{48B0D604-3D15-A74C-92FB-0F47AFB77B7E}" authorId="{61B7B2CC-D30A-51E4-8DC0-213967092393}" created="2023-12-06T21:39:36.780">
    <ac:deMkLst xmlns:ac="http://schemas.microsoft.com/office/drawing/2013/main/command">
      <pc:docMk xmlns:pc="http://schemas.microsoft.com/office/powerpoint/2013/main/command"/>
      <pc:sldMk xmlns:pc="http://schemas.microsoft.com/office/powerpoint/2013/main/command" cId="3259510642" sldId="2147375369"/>
      <ac:spMk id="10" creationId="{AB2335B0-9526-CD47-8AA6-73E56441BC88}"/>
    </ac:deMkLst>
    <p188:txBody>
      <a:bodyPr/>
      <a:lstStyle/>
      <a:p>
        <a:r>
          <a:rPr lang="en-US"/>
          <a:t>Takeaway box text should be bigger</a:t>
        </a:r>
      </a:p>
    </p188:txBody>
  </p188:cm>
</p188:cmLst>
</file>

<file path=ppt/comments/modernComment_7FFE590A_1181C97.xml><?xml version="1.0" encoding="utf-8"?>
<p188:cmLst xmlns:a="http://schemas.openxmlformats.org/drawingml/2006/main" xmlns:r="http://schemas.openxmlformats.org/officeDocument/2006/relationships" xmlns:p188="http://schemas.microsoft.com/office/powerpoint/2018/8/main">
  <p188:cm id="{3D1A67D2-5E1F-4BD5-8B52-B05B3175F9A8}" authorId="{1991A5F0-B066-D350-AD6A-BC76B8FE6463}" created="2023-12-05T23:14:44.244">
    <pc:sldMkLst xmlns:pc="http://schemas.microsoft.com/office/powerpoint/2013/main/command">
      <pc:docMk/>
      <pc:sldMk cId="18357399" sldId="2147375370"/>
    </pc:sldMkLst>
    <p188:replyLst>
      <p188:reply id="{592CD530-79B9-B04D-ADAC-624AA9635241}" authorId="{61B7B2CC-D30A-51E4-8DC0-213967092393}" created="2023-12-06T21:40:43.862">
        <p188:txBody>
          <a:bodyPr/>
          <a:lstStyle/>
          <a:p>
            <a:r>
              <a:rPr lang="en-US"/>
              <a:t>I agree here, no need for original, you can make comparison in the appendix</a:t>
            </a:r>
          </a:p>
        </p188:txBody>
      </p188:reply>
    </p188:replyLst>
    <p188:txBody>
      <a:bodyPr/>
      <a:lstStyle/>
      <a:p>
        <a:r>
          <a:rPr lang="en-US"/>
          <a:t>We can move some of the forms to the appendix - use one of the examples as an illustration of how the principles would apply to their flows, but the other one can go into appendix</a:t>
        </a:r>
      </a:p>
    </p188:txBody>
  </p188:cm>
  <p188:cm id="{781778B3-0D45-0B4C-AD5D-53E9459AB417}" authorId="{61B7B2CC-D30A-51E4-8DC0-213967092393}" created="2023-12-06T21:45:15.537">
    <ac:deMkLst xmlns:ac="http://schemas.microsoft.com/office/drawing/2013/main/command">
      <pc:docMk xmlns:pc="http://schemas.microsoft.com/office/powerpoint/2013/main/command"/>
      <pc:sldMk xmlns:pc="http://schemas.microsoft.com/office/powerpoint/2013/main/command" cId="18357399" sldId="2147375370"/>
      <ac:spMk id="8" creationId="{1B521A0A-4B8A-B4A2-08A9-3D4F6389A7A6}"/>
    </ac:deMkLst>
    <p188:txBody>
      <a:bodyPr/>
      <a:lstStyle/>
      <a:p>
        <a:r>
          <a:rPr lang="en-US"/>
          <a:t>[@Meredith Greayer] These bullets are too much here, Think about the key takeaways of the edits and include them. Also the title should summarize the edits, it doesn’t need to say what the email is called. That can be added at the bottom as a reference</a:t>
        </a:r>
      </a:p>
    </p188:txBody>
  </p188:cm>
</p188:cmLst>
</file>

<file path=ppt/comments/modernComment_7FFFD580_A5637810.xml><?xml version="1.0" encoding="utf-8"?>
<p188:cmLst xmlns:a="http://schemas.openxmlformats.org/drawingml/2006/main" xmlns:r="http://schemas.openxmlformats.org/officeDocument/2006/relationships" xmlns:p188="http://schemas.microsoft.com/office/powerpoint/2018/8/main">
  <p188:cm id="{7D3D517E-046E-E844-A3EF-940B44724BF8}" authorId="{61B7B2CC-D30A-51E4-8DC0-213967092393}" status="resolved" created="2023-12-04T19:20:08.782" complete="100000">
    <ac:txMkLst xmlns:ac="http://schemas.microsoft.com/office/drawing/2013/main/command">
      <pc:docMk xmlns:pc="http://schemas.microsoft.com/office/powerpoint/2013/main/command"/>
      <pc:sldMk xmlns:pc="http://schemas.microsoft.com/office/powerpoint/2013/main/command" cId="2774759440" sldId="2147472768"/>
      <ac:spMk id="18" creationId="{92234518-A0F4-806B-FDDF-48EF365EEE37}"/>
      <ac:txMk cp="33" len="63">
        <ac:context len="98" hash="1549470568"/>
      </ac:txMk>
    </ac:txMkLst>
    <p188:txBody>
      <a:bodyPr/>
      <a:lstStyle/>
      <a:p>
        <a:r>
          <a:rPr lang="en-US"/>
          <a:t>[@Selvana Abdelmesih] “These Crutial attributes” is a bit of a weird cliffhanger, please reword to state a summary of what those key attributes are and then go in more depth on right</a:t>
        </a:r>
      </a:p>
    </p188:txBody>
  </p188:cm>
  <p188:cm id="{A6481572-506B-FA4B-B36B-A658ECFC2EA0}" authorId="{61B7B2CC-D30A-51E4-8DC0-213967092393}" status="resolved" created="2023-12-04T23:38:30.780" complete="100000">
    <ac:deMkLst xmlns:ac="http://schemas.microsoft.com/office/drawing/2013/main/command">
      <pc:docMk xmlns:pc="http://schemas.microsoft.com/office/powerpoint/2013/main/command"/>
      <pc:sldMk xmlns:pc="http://schemas.microsoft.com/office/powerpoint/2013/main/command" cId="2774759440" sldId="2147472768"/>
      <ac:picMk id="30" creationId="{850107C3-E6A8-5002-25B3-DBDCCA1CD961}"/>
    </ac:deMkLst>
    <p188:txBody>
      <a:bodyPr/>
      <a:lstStyle/>
      <a:p>
        <a:r>
          <a:rPr lang="en-US"/>
          <a:t>Small thing, but these icons are a bit large and seem to be just taking up space. Think you can make the text to the right larger a bit and the icons smaller</a:t>
        </a:r>
      </a:p>
    </p188:txBody>
  </p188:cm>
  <p188:cm id="{F826ECA1-8470-6242-AD2F-ECD0A479B657}" authorId="{61B7B2CC-D30A-51E4-8DC0-213967092393}" status="resolved" created="2023-12-06T21:20:42.112" complete="100000">
    <ac:deMkLst xmlns:ac="http://schemas.microsoft.com/office/drawing/2013/main/command">
      <pc:docMk xmlns:pc="http://schemas.microsoft.com/office/powerpoint/2013/main/command"/>
      <pc:sldMk xmlns:pc="http://schemas.microsoft.com/office/powerpoint/2013/main/command" cId="2774759440" sldId="2147472768"/>
      <ac:grpSpMk id="45" creationId="{BC7844A8-91B2-F6C9-C381-29BD9B3B0C01}"/>
    </ac:deMkLst>
    <p188:txBody>
      <a:bodyPr/>
      <a:lstStyle/>
      <a:p>
        <a:r>
          <a:rPr lang="en-US"/>
          <a:t>[@Selvana Abdelmesih] Not really sure I understand the diff between the up and down arrows here. Maybe more icons to fill it up?</a:t>
        </a:r>
      </a:p>
    </p188:txBody>
  </p188:cm>
  <p188:cm id="{CFB17963-9D2B-F843-A979-D3364212ABDD}" authorId="{61B7B2CC-D30A-51E4-8DC0-213967092393}" status="resolved" created="2023-12-06T21:21:48.203" complete="100000">
    <ac:deMkLst xmlns:ac="http://schemas.microsoft.com/office/drawing/2013/main/command">
      <pc:docMk xmlns:pc="http://schemas.microsoft.com/office/powerpoint/2013/main/command"/>
      <pc:sldMk xmlns:pc="http://schemas.microsoft.com/office/powerpoint/2013/main/command" cId="2774759440" sldId="2147472768"/>
      <ac:spMk id="6" creationId="{4D9E5724-48B3-6B45-8A16-A06DBAB47ECD}"/>
    </ac:deMkLst>
    <p188:txBody>
      <a:bodyPr/>
      <a:lstStyle/>
      <a:p>
        <a:r>
          <a:rPr lang="en-US"/>
          <a:t>[@Selvana Abdelmesih] These titles could be stronger in providing insight into what is below. Also it says email a lot on the slide so maybe change it up lol</a:t>
        </a:r>
      </a:p>
    </p188:txBody>
  </p188:cm>
  <p188:cm id="{8B9F9917-0D16-784C-8563-FF3B11160C21}" authorId="{61B7B2CC-D30A-51E4-8DC0-213967092393}" status="resolved" created="2023-12-06T21:35:48.043" complete="100000">
    <ac:deMkLst xmlns:ac="http://schemas.microsoft.com/office/drawing/2013/main/command">
      <pc:docMk xmlns:pc="http://schemas.microsoft.com/office/powerpoint/2013/main/command"/>
      <pc:sldMk xmlns:pc="http://schemas.microsoft.com/office/powerpoint/2013/main/command" cId="2774759440" sldId="2147472768"/>
      <ac:spMk id="2" creationId="{233BBBA9-7130-2295-DEBD-75F75A9ED2EB}"/>
    </ac:deMkLst>
    <p188:txBody>
      <a:bodyPr/>
      <a:lstStyle/>
      <a:p>
        <a:r>
          <a:rPr lang="en-US"/>
          <a:t>Selective bolding please</a:t>
        </a:r>
      </a:p>
    </p188:txBody>
  </p188:cm>
</p188:cmLst>
</file>

<file path=ppt/comments/modernComment_7FFFD584_E1C8B5BF.xml><?xml version="1.0" encoding="utf-8"?>
<p188:cmLst xmlns:a="http://schemas.openxmlformats.org/drawingml/2006/main" xmlns:r="http://schemas.openxmlformats.org/officeDocument/2006/relationships" xmlns:p188="http://schemas.microsoft.com/office/powerpoint/2018/8/main">
  <p188:cm id="{8E54BDC3-C684-E547-A321-8531FEC0A458}" authorId="{61B7B2CC-D30A-51E4-8DC0-213967092393}" status="resolved" created="2023-12-04T19:16:50.285" complete="100000">
    <ac:deMkLst xmlns:ac="http://schemas.microsoft.com/office/drawing/2013/main/command">
      <pc:docMk xmlns:pc="http://schemas.microsoft.com/office/powerpoint/2013/main/command"/>
      <pc:sldMk xmlns:pc="http://schemas.microsoft.com/office/powerpoint/2013/main/command" cId="3788027327" sldId="2147472772"/>
      <ac:spMk id="4" creationId="{5970219B-0EF1-AD93-D330-12F7055B0714}"/>
    </ac:deMkLst>
    <p188:txBody>
      <a:bodyPr/>
      <a:lstStyle/>
      <a:p>
        <a:r>
          <a:rPr lang="en-US"/>
          <a:t>[@Selvana Abdelmesih] [@James Stevens] Want to make sure the point of this addressing delays in assessment completion is very apparent here. Maybe reduce the size of the bars and include it as a section?</a:t>
        </a:r>
      </a:p>
    </p188:txBody>
  </p188:cm>
  <p188:cm id="{ED195303-C16F-3D41-83F5-50D4F06B6DBA}" authorId="{DF776EF7-304F-0E7E-D945-13F74B280E78}" status="resolved" created="2023-12-05T20:18:23.948" complete="100000">
    <pc:sldMkLst xmlns:pc="http://schemas.microsoft.com/office/powerpoint/2013/main/command">
      <pc:docMk/>
      <pc:sldMk cId="3788027327" sldId="2147472772"/>
    </pc:sldMkLst>
    <p188:txBody>
      <a:bodyPr/>
      <a:lstStyle/>
      <a:p>
        <a:r>
          <a:rPr lang="en-US"/>
          <a:t>look into zoom ai and if it allows only interviewwer to see transcript</a:t>
        </a:r>
      </a:p>
    </p188:txBody>
  </p188:cm>
  <p188:cm id="{E7464C20-C92C-C147-B686-97DCE6E9CF93}" authorId="{61B7B2CC-D30A-51E4-8DC0-213967092393}" status="resolved" created="2023-12-06T21:25:23.494" complete="100000">
    <ac:deMkLst xmlns:ac="http://schemas.microsoft.com/office/drawing/2013/main/command">
      <pc:docMk xmlns:pc="http://schemas.microsoft.com/office/powerpoint/2013/main/command"/>
      <pc:sldMk xmlns:pc="http://schemas.microsoft.com/office/powerpoint/2013/main/command" cId="3788027327" sldId="2147472772"/>
      <ac:spMk id="37" creationId="{DF628D85-8443-134C-44EC-7950101A1F18}"/>
    </ac:deMkLst>
    <p188:txBody>
      <a:bodyPr/>
      <a:lstStyle/>
      <a:p>
        <a:r>
          <a:rPr lang="en-US"/>
          <a:t>[@Selvana Abdelmesih] Again this is a tough pill to swallow, I think the takeaway box should be at the top so its the first they see and know why we are introducing it</a:t>
        </a:r>
      </a:p>
    </p188:txBody>
  </p188:cm>
  <p188:cm id="{D326CE95-18EE-4E43-B73F-FFB12DB59003}" authorId="{61B7B2CC-D30A-51E4-8DC0-213967092393}" status="resolved" created="2023-12-06T21:35:37.584" complete="100000">
    <ac:deMkLst xmlns:ac="http://schemas.microsoft.com/office/drawing/2013/main/command">
      <pc:docMk xmlns:pc="http://schemas.microsoft.com/office/powerpoint/2013/main/command"/>
      <pc:sldMk xmlns:pc="http://schemas.microsoft.com/office/powerpoint/2013/main/command" cId="3788027327" sldId="2147472772"/>
      <ac:spMk id="2" creationId="{518B0E26-7E7C-11CB-5561-52E23B2CE816}"/>
    </ac:deMkLst>
    <p188:txBody>
      <a:bodyPr/>
      <a:lstStyle/>
      <a:p>
        <a:r>
          <a:rPr lang="en-US"/>
          <a:t>Selective bolding please</a:t>
        </a:r>
      </a:p>
    </p188:txBody>
  </p188:cm>
  <p188:cm id="{E3E8147E-8FDC-482B-BB91-1F88ECC430BC}" authorId="{1991A5F0-B066-D350-AD6A-BC76B8FE6463}" status="resolved" created="2023-12-07T16:10:23.484" complete="100000">
    <ac:deMkLst xmlns:ac="http://schemas.microsoft.com/office/drawing/2013/main/command">
      <pc:docMk xmlns:pc="http://schemas.microsoft.com/office/powerpoint/2013/main/command"/>
      <pc:sldMk xmlns:pc="http://schemas.microsoft.com/office/powerpoint/2013/main/command" cId="3788027327" sldId="2147472772"/>
      <ac:spMk id="37" creationId="{DF628D85-8443-134C-44EC-7950101A1F18}"/>
    </ac:deMkLst>
    <p188:txBody>
      <a:bodyPr/>
      <a:lstStyle/>
      <a:p>
        <a:r>
          <a:rPr lang="en-US"/>
          <a:t>For takeaway box, I'd make the font a little smaller and remove the italicization</a:t>
        </a:r>
      </a:p>
    </p188:txBody>
  </p188:cm>
</p188:cmLst>
</file>

<file path=ppt/comments/modernComment_7FFFD58A_2DDBE171.xml><?xml version="1.0" encoding="utf-8"?>
<p188:cmLst xmlns:a="http://schemas.openxmlformats.org/drawingml/2006/main" xmlns:r="http://schemas.openxmlformats.org/officeDocument/2006/relationships" xmlns:p188="http://schemas.microsoft.com/office/powerpoint/2018/8/main">
  <p188:cm id="{03997AE3-D9BD-A440-B283-D5BEB5503836}" authorId="{61B7B2CC-D30A-51E4-8DC0-213967092393}" status="resolved" created="2023-12-04T19:15:31.868" complete="100000">
    <ac:deMkLst xmlns:ac="http://schemas.microsoft.com/office/drawing/2013/main/command">
      <pc:docMk xmlns:pc="http://schemas.microsoft.com/office/powerpoint/2013/main/command"/>
      <pc:sldMk xmlns:pc="http://schemas.microsoft.com/office/powerpoint/2013/main/command" cId="769384817" sldId="2147472778"/>
      <ac:grpSpMk id="31" creationId="{542BD130-C9CF-1657-4B5C-F22A081F11E2}"/>
    </ac:deMkLst>
    <p188:txBody>
      <a:bodyPr/>
      <a:lstStyle/>
      <a:p>
        <a:r>
          <a:rPr lang="en-US"/>
          <a:t>[@Selvana Abdelmesih] I like this slide, but am wondering if we should broaden this beyond just alumni panels, to give the option of incorperating their famous bigs and current bigs. Just a thought. Also make sure it is explicitly said that this serves the main purpose of engaging long term on-hold candidates</a:t>
        </a:r>
      </a:p>
    </p188:txBody>
  </p188:cm>
  <p188:cm id="{92D019EC-8CDC-CB45-89D4-A513E7962522}" authorId="{61B7B2CC-D30A-51E4-8DC0-213967092393}" status="resolved" created="2023-12-06T21:00:16.172" complete="100000">
    <ac:deMkLst xmlns:ac="http://schemas.microsoft.com/office/drawing/2013/main/command">
      <pc:docMk xmlns:pc="http://schemas.microsoft.com/office/powerpoint/2013/main/command"/>
      <pc:sldMk xmlns:pc="http://schemas.microsoft.com/office/powerpoint/2013/main/command" cId="769384817" sldId="2147472778"/>
      <ac:spMk id="9" creationId="{92D3C8F4-434C-7A66-4252-B9B53407FEB0}"/>
    </ac:deMkLst>
    <p188:txBody>
      <a:bodyPr/>
      <a:lstStyle/>
      <a:p>
        <a:r>
          <a:rPr lang="en-US"/>
          <a:t>[@Selvana Abdelmesih] Not sure this should be research here, maybe its from the template?  Some other word for impact? </a:t>
        </a:r>
      </a:p>
    </p188:txBody>
  </p188:cm>
  <p188:cm id="{A4456B7E-4FDF-B543-A125-C9DA25C1EFD3}" authorId="{61B7B2CC-D30A-51E4-8DC0-213967092393}" status="resolved" created="2023-12-06T21:35:59.366" complete="100000">
    <pc:sldMkLst xmlns:pc="http://schemas.microsoft.com/office/powerpoint/2013/main/command">
      <pc:docMk/>
      <pc:sldMk cId="769384817" sldId="2147472778"/>
    </pc:sldMkLst>
    <p188:txBody>
      <a:bodyPr/>
      <a:lstStyle/>
      <a:p>
        <a:r>
          <a:rPr lang="en-US"/>
          <a:t>Selective bolding please</a:t>
        </a:r>
      </a:p>
    </p188:txBody>
  </p188:cm>
</p188:cmLst>
</file>

<file path=ppt/comments/modernComment_7FFFD58C_FDED752F.xml><?xml version="1.0" encoding="utf-8"?>
<p188:cmLst xmlns:a="http://schemas.openxmlformats.org/drawingml/2006/main" xmlns:r="http://schemas.openxmlformats.org/officeDocument/2006/relationships" xmlns:p188="http://schemas.microsoft.com/office/powerpoint/2018/8/main">
  <p188:cm id="{520821A1-7BC5-544C-99CC-8DF21CEEC425}" authorId="{61B7B2CC-D30A-51E4-8DC0-213967092393}" status="resolved" created="2023-12-04T19:18:40.727" complete="100000">
    <ac:deMkLst xmlns:ac="http://schemas.microsoft.com/office/drawing/2013/main/command">
      <pc:docMk xmlns:pc="http://schemas.microsoft.com/office/powerpoint/2013/main/command"/>
      <pc:sldMk xmlns:pc="http://schemas.microsoft.com/office/powerpoint/2013/main/command" cId="4260197679" sldId="2147472780"/>
      <ac:spMk id="2" creationId="{02C9DFFF-E636-FED7-E953-6F80E24A56A8}"/>
    </ac:deMkLst>
    <p188:replyLst>
      <p188:reply id="{49C32258-D725-5746-A86A-6877CCA497DC}" authorId="{DF776EF7-304F-0E7E-D945-13F74B280E78}" created="2023-12-05T15:58:36.578">
        <p188:txBody>
          <a:bodyPr/>
          <a:lstStyle/>
          <a:p>
            <a:r>
              <a:rPr lang="en-US"/>
              <a:t>@Spencer Friedman lmk if this is what you meant. Open to suggestions on this slide because I can see how it does look like an appendix slide</a:t>
            </a:r>
          </a:p>
        </p188:txBody>
      </p188:reply>
      <p188:reply id="{5D433B60-0A7B-F449-897E-9825477F5586}" authorId="{DF776EF7-304F-0E7E-D945-13F74B280E78}" created="2023-12-05T16:01:25.689">
        <p188:txBody>
          <a:bodyPr/>
          <a:lstStyle/>
          <a:p>
            <a:r>
              <a:rPr lang="en-US"/>
              <a:t>maybe only having 1 example will help clean the slide a bit?</a:t>
            </a:r>
          </a:p>
        </p188:txBody>
      </p188:reply>
    </p188:replyLst>
    <p188:txBody>
      <a:bodyPr/>
      <a:lstStyle/>
      <a:p>
        <a:r>
          <a:rPr lang="en-US"/>
          <a:t>[@Selvana Abdelmesih]Definitely would be great to somehow highlight what specific parts are adhering to best practices, so they can immediately see it. Also, seems as tho those colors are not showing up very well on this background, might have to darken them</a:t>
        </a:r>
      </a:p>
    </p188:txBody>
  </p188:cm>
  <p188:cm id="{DF479146-8B8F-1643-BDDB-0496EED5DC0D}" authorId="{61B7B2CC-D30A-51E4-8DC0-213967092393}" status="resolved" created="2023-12-06T21:15:10.801" complete="100000">
    <ac:deMkLst xmlns:ac="http://schemas.microsoft.com/office/drawing/2013/main/command">
      <pc:docMk xmlns:pc="http://schemas.microsoft.com/office/powerpoint/2013/main/command"/>
      <pc:sldMk xmlns:pc="http://schemas.microsoft.com/office/powerpoint/2013/main/command" cId="4260197679" sldId="2147472780"/>
      <ac:spMk id="7" creationId="{8A009B91-C001-A322-27CF-B3B6A630C2E8}"/>
    </ac:deMkLst>
    <p188:txBody>
      <a:bodyPr/>
      <a:lstStyle/>
      <a:p>
        <a:r>
          <a:rPr lang="en-US"/>
          <a:t>I think these bottom captions can just be in the form of the Appendix references wer make, with *{Name of Template}</a:t>
        </a:r>
      </a:p>
    </p188:txBody>
  </p188:cm>
  <p188:cm id="{5EDEBEA5-CFE1-DC4A-B234-1A8568086D2A}" authorId="{61B7B2CC-D30A-51E4-8DC0-213967092393}" status="resolved" created="2023-12-06T21:16:19.036" complete="100000">
    <ac:deMkLst xmlns:ac="http://schemas.microsoft.com/office/drawing/2013/main/command">
      <pc:docMk xmlns:pc="http://schemas.microsoft.com/office/powerpoint/2013/main/command"/>
      <pc:sldMk xmlns:pc="http://schemas.microsoft.com/office/powerpoint/2013/main/command" cId="4260197679" sldId="2147472780"/>
      <ac:spMk id="2" creationId="{02C9DFFF-E636-FED7-E953-6F80E24A56A8}"/>
    </ac:deMkLst>
    <p188:txBody>
      <a:bodyPr/>
      <a:lstStyle/>
      <a:p>
        <a:r>
          <a:rPr lang="en-US"/>
          <a:t>[@Selvana Abdelmesih] I think with the shift down, there is room for a takeaway box of sorts, cause otherwise this slide is a lot to look at and hard to know exactly what is being shown</a:t>
        </a:r>
      </a:p>
    </p188:txBody>
  </p188:cm>
</p188:cmLst>
</file>

<file path=ppt/comments/modernComment_7FFFD595_F70A826A.xml><?xml version="1.0" encoding="utf-8"?>
<p188:cmLst xmlns:a="http://schemas.openxmlformats.org/drawingml/2006/main" xmlns:r="http://schemas.openxmlformats.org/officeDocument/2006/relationships" xmlns:p188="http://schemas.microsoft.com/office/powerpoint/2018/8/main">
  <p188:cm id="{F941FB67-C963-3343-8F44-6894ABDADA96}" authorId="{61B7B2CC-D30A-51E4-8DC0-213967092393}" status="resolved" created="2023-12-06T21:28:46.404" complete="100000">
    <ac:deMkLst xmlns:ac="http://schemas.microsoft.com/office/drawing/2013/main/command">
      <pc:docMk xmlns:pc="http://schemas.microsoft.com/office/powerpoint/2013/main/command"/>
      <pc:sldMk xmlns:pc="http://schemas.microsoft.com/office/powerpoint/2013/main/command" cId="4144661098" sldId="2147472789"/>
      <ac:spMk id="2" creationId="{C36C9A3E-1E14-DA16-EA1D-29D5ECBB8988}"/>
    </ac:deMkLst>
    <p188:txBody>
      <a:bodyPr/>
      <a:lstStyle/>
      <a:p>
        <a:r>
          <a:rPr lang="en-US"/>
          <a:t>[@Selvana Abdelmesih] I think this slide could use a bit more content, it is the first content slide of your section after the overview, and I think it lacks a but of a takeaway or content. I think it is valuable to include something about “Though the post interview process is highly variable, providing candidates an update with when certain tasks have been completed will provide them with the peace-of-mind that they application is being actively reviewed by the BBBSEM team”. This makes sure that they know that we know that they were skeptical about automating this portion, but we saw this way to do it</a:t>
        </a:r>
      </a:p>
    </p188:txBody>
  </p188:cm>
</p188:cmLst>
</file>

<file path=ppt/comments/modernComment_7FFFD597_5DB5E516.xml><?xml version="1.0" encoding="utf-8"?>
<p188:cmLst xmlns:a="http://schemas.openxmlformats.org/drawingml/2006/main" xmlns:r="http://schemas.openxmlformats.org/officeDocument/2006/relationships" xmlns:p188="http://schemas.microsoft.com/office/powerpoint/2018/8/main">
  <p188:cm id="{B93A92DA-7045-E446-AC5A-736FD8A2B41E}" authorId="{61B7B2CC-D30A-51E4-8DC0-213967092393}" status="resolved" created="2023-12-06T21:29:59.156" complete="100000">
    <ac:deMkLst xmlns:ac="http://schemas.microsoft.com/office/drawing/2013/main/command">
      <pc:docMk xmlns:pc="http://schemas.microsoft.com/office/powerpoint/2013/main/command"/>
      <pc:sldMk xmlns:pc="http://schemas.microsoft.com/office/powerpoint/2013/main/command" cId="1572201750" sldId="2147472791"/>
      <ac:spMk id="2" creationId="{19B67882-FD6F-1F74-C6BA-26173F275883}"/>
    </ac:deMkLst>
    <p188:txBody>
      <a:bodyPr/>
      <a:lstStyle/>
      <a:p>
        <a:r>
          <a:rPr lang="en-US"/>
          <a:t>This title is too long on my screen, not sure if same on yours</a:t>
        </a:r>
      </a:p>
    </p188:txBody>
  </p188:cm>
  <p188:cm id="{D22C3956-8A89-7544-A93C-6DC8B7DF3A1D}" authorId="{61B7B2CC-D30A-51E4-8DC0-213967092393}" status="resolved" created="2023-12-06T21:31:12.125" complete="100000">
    <ac:deMkLst xmlns:ac="http://schemas.microsoft.com/office/drawing/2013/main/command">
      <pc:docMk xmlns:pc="http://schemas.microsoft.com/office/powerpoint/2013/main/command"/>
      <pc:sldMk xmlns:pc="http://schemas.microsoft.com/office/powerpoint/2013/main/command" cId="1572201750" sldId="2147472791"/>
      <ac:spMk id="38" creationId="{937D96C5-A88A-32F6-CF33-D0B307BCD562}"/>
    </ac:deMkLst>
    <p188:txBody>
      <a:bodyPr/>
      <a:lstStyle/>
      <a:p>
        <a:r>
          <a:rPr lang="en-US"/>
          <a:t>I think this title and matching title on left could use Standardation of {WHAT}, otherwise at glance we dont know what is standardized</a:t>
        </a:r>
      </a:p>
    </p188:txBody>
  </p188:cm>
  <p188:cm id="{45F75167-91CB-3343-9BD3-71050FDA31B0}" authorId="{61B7B2CC-D30A-51E4-8DC0-213967092393}" status="resolved" created="2023-12-06T21:32:58.465" complete="100000">
    <ac:deMkLst xmlns:ac="http://schemas.microsoft.com/office/drawing/2013/main/command">
      <pc:docMk xmlns:pc="http://schemas.microsoft.com/office/powerpoint/2013/main/command"/>
      <pc:sldMk xmlns:pc="http://schemas.microsoft.com/office/powerpoint/2013/main/command" cId="1572201750" sldId="2147472791"/>
      <ac:grpSpMk id="40" creationId="{9F6B1BA7-A820-A46C-E8B9-15E5B09E48C2}"/>
    </ac:deMkLst>
    <p188:txBody>
      <a:bodyPr/>
      <a:lstStyle/>
      <a:p>
        <a:r>
          <a:rPr lang="en-US"/>
          <a:t>Same with other two titles, I think they could both use stronger titles to serve as takeaway of that box. Something like “Personalized/Impact driven Communication”</a:t>
        </a:r>
      </a:p>
    </p188:txBody>
  </p188:cm>
  <p188:cm id="{91DDC7E7-FD35-D14F-9522-4C415707FCE9}" authorId="{61B7B2CC-D30A-51E4-8DC0-213967092393}" status="resolved" created="2023-12-06T21:35:11.147" complete="100000">
    <ac:deMkLst xmlns:ac="http://schemas.microsoft.com/office/drawing/2013/main/command">
      <pc:docMk xmlns:pc="http://schemas.microsoft.com/office/powerpoint/2013/main/command"/>
      <pc:sldMk xmlns:pc="http://schemas.microsoft.com/office/powerpoint/2013/main/command" cId="1572201750" sldId="2147472791"/>
      <ac:picMk id="47" creationId="{459E0D0F-B27C-C280-33C5-9DAB83087404}"/>
    </ac:deMkLst>
    <p188:txBody>
      <a:bodyPr/>
      <a:lstStyle/>
      <a:p>
        <a:r>
          <a:rPr lang="en-US"/>
          <a:t>Sorry very nit-picky but these are not aligned and think it could be better if they were black or maroon circles of solid colors</a:t>
        </a:r>
      </a:p>
    </p188:txBody>
  </p188:cm>
</p188:cmLst>
</file>

<file path=ppt/comments/modernComment_7FFFD59A_9C62DB63.xml><?xml version="1.0" encoding="utf-8"?>
<p188:cmLst xmlns:a="http://schemas.openxmlformats.org/drawingml/2006/main" xmlns:r="http://schemas.openxmlformats.org/officeDocument/2006/relationships" xmlns:p188="http://schemas.microsoft.com/office/powerpoint/2018/8/main">
  <p188:cm id="{6FA092B3-CE16-1E4D-B00C-81207F05B08F}" authorId="{61B7B2CC-D30A-51E4-8DC0-213967092393}" status="resolved" created="2023-12-07T03:53:14.534" complete="100000">
    <pc:sldMkLst xmlns:pc="http://schemas.microsoft.com/office/powerpoint/2013/main/command">
      <pc:docMk/>
      <pc:sldMk cId="2623724387" sldId="2147472794"/>
    </pc:sldMkLst>
    <p188:replyLst>
      <p188:reply id="{A257819A-DED2-40C8-9891-2AF0AFC25EA8}" authorId="{1991A5F0-B066-D350-AD6A-BC76B8FE6463}" created="2023-12-07T16:03:43.486">
        <p188:txBody>
          <a:bodyPr/>
          <a:lstStyle/>
          <a:p>
            <a:r>
              <a:rPr lang="en-US"/>
              <a:t>Yeah on top of this, I'd remove the "Through interviews and independent research…" portion. Perhaps a bit more like "Best practices dictate that marketing and recruiting materials need to be redesigned to enhance viewer interest"</a:t>
            </a:r>
          </a:p>
        </p188:txBody>
      </p188:reply>
    </p188:replyLst>
    <p188:txBody>
      <a:bodyPr/>
      <a:lstStyle/>
      <a:p>
        <a:r>
          <a:rPr lang="en-US"/>
          <a:t>[@Sankalp Koripalli] This callout box needs to be reworded. Dont say these changes, say what the changes are and not sure increased trust is the key result</a:t>
        </a:r>
      </a:p>
    </p188:txBody>
  </p188:cm>
  <p188:cm id="{9B80F6D2-474A-4347-9466-781206FF8A20}" authorId="{61B7B2CC-D30A-51E4-8DC0-213967092393}" status="resolved" created="2023-12-07T03:54:37.736" complete="100000">
    <ac:deMkLst xmlns:ac="http://schemas.microsoft.com/office/drawing/2013/main/command">
      <pc:docMk xmlns:pc="http://schemas.microsoft.com/office/powerpoint/2013/main/command"/>
      <pc:sldMk xmlns:pc="http://schemas.microsoft.com/office/powerpoint/2013/main/command" cId="2623724387" sldId="2147472794"/>
      <ac:spMk id="47" creationId="{2DF08E09-F82B-FA8B-6536-7A9A3C416F55}"/>
    </ac:deMkLst>
    <p188:txBody>
      <a:bodyPr/>
      <a:lstStyle/>
      <a:p>
        <a:r>
          <a:rPr lang="en-US"/>
          <a:t>[@Sankalp Koripalli] Since the first starts as an action with “Know” make sure the other ones are also action. Second should be something like “Show Strong Visual Appeal” </a:t>
        </a:r>
      </a:p>
    </p188:txBody>
  </p188:cm>
  <p188:cm id="{6BD47A25-D548-C446-B7FB-53B84CEE800E}" authorId="{DF776EF7-304F-0E7E-D945-13F74B280E78}" status="resolved" created="2023-12-07T15:24:51.577" complete="100000">
    <ac:deMkLst xmlns:ac="http://schemas.microsoft.com/office/drawing/2013/main/command">
      <pc:docMk xmlns:pc="http://schemas.microsoft.com/office/powerpoint/2013/main/command"/>
      <pc:sldMk xmlns:pc="http://schemas.microsoft.com/office/powerpoint/2013/main/command" cId="2623724387" sldId="2147472794"/>
      <ac:spMk id="64" creationId="{65A2300C-C6BE-6FF1-9D0C-20374D8E528F}"/>
    </ac:deMkLst>
    <p188:replyLst>
      <p188:reply id="{BAB0A65F-9149-497D-BF47-575634C7ABBA}" authorId="{1991A5F0-B066-D350-AD6A-BC76B8FE6463}" created="2023-12-07T16:04:15.651">
        <p188:txBody>
          <a:bodyPr/>
          <a:lstStyle/>
          <a:p>
            <a:r>
              <a:rPr lang="en-US"/>
              <a:t>Agreed! I talk about it a bit in my above reply to Spencer. Def a small thing to change, but one that could help with the storyline</a:t>
            </a:r>
          </a:p>
        </p188:txBody>
      </p188:reply>
    </p188:replyLst>
    <p188:txBody>
      <a:bodyPr/>
      <a:lstStyle/>
      <a:p>
        <a:r>
          <a:rPr lang="en-US"/>
          <a:t>I think you can take make this title more specific or take it out, it’s intuitive. You should also make the titles “marketing” and “recruiting” more specifc. </a:t>
        </a:r>
      </a:p>
    </p188:txBody>
  </p188:cm>
  <p188:cm id="{7234D4EB-F688-3B41-970A-274E4D71D4C3}" authorId="{DF776EF7-304F-0E7E-D945-13F74B280E78}" status="resolved" created="2023-12-07T15:27:29.583" complete="100000">
    <ac:deMkLst xmlns:ac="http://schemas.microsoft.com/office/drawing/2013/main/command">
      <pc:docMk xmlns:pc="http://schemas.microsoft.com/office/powerpoint/2013/main/command"/>
      <pc:sldMk xmlns:pc="http://schemas.microsoft.com/office/powerpoint/2013/main/command" cId="2623724387" sldId="2147472794"/>
      <ac:spMk id="2" creationId="{D76AD5F2-FE43-1C6F-AA52-1F9D742B280A}"/>
    </ac:deMkLst>
    <p188:txBody>
      <a:bodyPr/>
      <a:lstStyle/>
      <a:p>
        <a:r>
          <a:rPr lang="en-US"/>
          <a:t>Make this shorter. Don’t use words such as “could improve.” If you’re not confident in your recommendation, why should the client be?</a:t>
        </a:r>
      </a:p>
    </p188:txBody>
  </p188:cm>
</p188:cmLst>
</file>

<file path=ppt/comments/modernComment_7FFFD59E_F4E1BA17.xml><?xml version="1.0" encoding="utf-8"?>
<p188:cmLst xmlns:a="http://schemas.openxmlformats.org/drawingml/2006/main" xmlns:r="http://schemas.openxmlformats.org/officeDocument/2006/relationships" xmlns:p188="http://schemas.microsoft.com/office/powerpoint/2018/8/main">
  <p188:cm id="{4696C37A-7988-6249-B264-8FBA71FBB246}" authorId="{61B7B2CC-D30A-51E4-8DC0-213967092393}" status="resolved" created="2023-12-07T03:36:08.689" complete="100000">
    <ac:deMkLst xmlns:ac="http://schemas.microsoft.com/office/drawing/2013/main/command">
      <pc:docMk xmlns:pc="http://schemas.microsoft.com/office/powerpoint/2013/main/command"/>
      <pc:sldMk xmlns:pc="http://schemas.microsoft.com/office/powerpoint/2013/main/command" cId="4108433943" sldId="2147472798"/>
      <ac:spMk id="63" creationId="{15E4F875-52A6-E6E4-0F75-4DED9009105E}"/>
    </ac:deMkLst>
    <p188:txBody>
      <a:bodyPr/>
      <a:lstStyle/>
      <a:p>
        <a:r>
          <a:rPr lang="en-US"/>
          <a:t>[@Sankalp Koripalli] These words are not great, please think of better ones</a:t>
        </a:r>
      </a:p>
    </p188:txBody>
  </p188:cm>
  <p188:cm id="{A8350B2C-FD4A-4A2D-812A-3513828E1157}" authorId="{1991A5F0-B066-D350-AD6A-BC76B8FE6463}" status="resolved" created="2023-12-07T16:05:21.085" complete="100000">
    <ac:deMkLst xmlns:ac="http://schemas.microsoft.com/office/drawing/2013/main/command">
      <pc:docMk xmlns:pc="http://schemas.microsoft.com/office/powerpoint/2013/main/command"/>
      <pc:sldMk xmlns:pc="http://schemas.microsoft.com/office/powerpoint/2013/main/command" cId="4108433943" sldId="2147472798"/>
      <ac:spMk id="15" creationId="{AD420695-14FF-7D22-FFD0-FEDA85CC496A}"/>
    </ac:deMkLst>
    <p188:txBody>
      <a:bodyPr/>
      <a:lstStyle/>
      <a:p>
        <a:r>
          <a:rPr lang="en-US"/>
          <a:t>Get rid of small circle around icon! Just place the icon in the hexagon</a:t>
        </a:r>
      </a:p>
    </p188:txBody>
  </p188:cm>
</p188:cmLst>
</file>

<file path=ppt/comments/modernComment_7FFFD5A0_1E09D0DD.xml><?xml version="1.0" encoding="utf-8"?>
<p188:cmLst xmlns:a="http://schemas.openxmlformats.org/drawingml/2006/main" xmlns:r="http://schemas.openxmlformats.org/officeDocument/2006/relationships" xmlns:p188="http://schemas.microsoft.com/office/powerpoint/2018/8/main">
  <p188:cm id="{35E584B7-E529-4A74-8D63-E09229C6B50B}" authorId="{1991A5F0-B066-D350-AD6A-BC76B8FE6463}" status="resolved" created="2023-12-07T16:06:23.340" complete="100000">
    <pc:sldMkLst xmlns:pc="http://schemas.microsoft.com/office/powerpoint/2013/main/command">
      <pc:docMk/>
      <pc:sldMk cId="503959773" sldId="2147472800"/>
    </pc:sldMkLst>
    <p188:txBody>
      <a:bodyPr/>
      <a:lstStyle/>
      <a:p>
        <a:r>
          <a:rPr lang="en-US"/>
          <a:t>The fonts in the textbox should be the same color (some are a dark grey, some are black). Just make them the same throughout the slide</a:t>
        </a:r>
      </a:p>
    </p188:txBody>
    <p188:extLst>
      <p:ext xmlns:p="http://schemas.openxmlformats.org/presentationml/2006/main" uri="{57CB4572-C831-44C2-8A1C-0ADB6CCDFE69}">
        <p223:reactions xmlns:p223="http://schemas.microsoft.com/office/powerpoint/2022/03/main">
          <p223:rxn type="👍">
            <p223:instance time="2023-12-07T18:17:56.727" authorId="{61B7B2CC-D30A-51E4-8DC0-213967092393}"/>
          </p223:rxn>
        </p223:reactions>
      </p:ext>
    </p188:extLst>
  </p188:cm>
</p188:cmLst>
</file>

<file path=ppt/comments/modernComment_7FFFD5A1_46FE3477.xml><?xml version="1.0" encoding="utf-8"?>
<p188:cmLst xmlns:a="http://schemas.openxmlformats.org/drawingml/2006/main" xmlns:r="http://schemas.openxmlformats.org/officeDocument/2006/relationships" xmlns:p188="http://schemas.microsoft.com/office/powerpoint/2018/8/main">
  <p188:cm id="{2BF279C6-C6B5-344A-9C23-3D5BF190F210}" authorId="{1991A5F0-B066-D350-AD6A-BC76B8FE6463}" created="2023-12-05T23:14:44.244">
    <pc:sldMkLst xmlns:pc="http://schemas.microsoft.com/office/powerpoint/2013/main/command">
      <pc:docMk/>
      <pc:sldMk cId="18357399" sldId="2147375370"/>
    </pc:sldMkLst>
    <p188:replyLst>
      <p188:reply id="{592CD530-79B9-B04D-ADAC-624AA9635241}" authorId="{61B7B2CC-D30A-51E4-8DC0-213967092393}" created="2023-12-06T21:40:43.862">
        <p188:txBody>
          <a:bodyPr/>
          <a:lstStyle/>
          <a:p>
            <a:r>
              <a:rPr lang="en-US"/>
              <a:t>I agree here, no need for original, you can make comparison in the appendix</a:t>
            </a:r>
          </a:p>
        </p188:txBody>
      </p188:reply>
    </p188:replyLst>
    <p188:txBody>
      <a:bodyPr/>
      <a:lstStyle/>
      <a:p>
        <a:r>
          <a:rPr lang="en-US"/>
          <a:t>We can move some of the forms to the appendix - use one of the examples as an illustration of how the principles would apply to their flows, but the other one can go into appendix</a:t>
        </a:r>
      </a:p>
    </p188:txBody>
  </p188:cm>
  <p188:cm id="{9254DE5A-5A43-6349-A27A-A9455E429E33}" authorId="{61B7B2CC-D30A-51E4-8DC0-213967092393}" created="2023-12-06T21:45:15.537">
    <ac:deMkLst xmlns:ac="http://schemas.microsoft.com/office/drawing/2013/main/command">
      <pc:docMk xmlns:pc="http://schemas.microsoft.com/office/powerpoint/2013/main/command"/>
      <pc:sldMk xmlns:pc="http://schemas.microsoft.com/office/powerpoint/2013/main/command" cId="1191064695" sldId="2147472801"/>
      <ac:spMk id="8" creationId="{1B521A0A-4B8A-B4A2-08A9-3D4F6389A7A6}"/>
    </ac:deMkLst>
    <p188:txBody>
      <a:bodyPr/>
      <a:lstStyle/>
      <a:p>
        <a:r>
          <a:rPr lang="en-US"/>
          <a:t>[@Meredith Greayer] These bullets are too much here, Think about the key takeaways of the edits and include them. Also the title should summarize the edits, it doesn’t need to say what the email is called. That can be added at the bottom as a reference</a:t>
        </a:r>
      </a:p>
    </p188:txBody>
  </p188:cm>
</p188:cmLst>
</file>

<file path=ppt/comments/modernComment_7FFFD5AA_9E78F508.xml><?xml version="1.0" encoding="utf-8"?>
<p188:cmLst xmlns:a="http://schemas.openxmlformats.org/drawingml/2006/main" xmlns:r="http://schemas.openxmlformats.org/officeDocument/2006/relationships" xmlns:p188="http://schemas.microsoft.com/office/powerpoint/2018/8/main">
  <p188:cm id="{5EBEA7DA-D9A3-F245-A87E-3CD449A2CF81}" authorId="{61B7B2CC-D30A-51E4-8DC0-213967092393}" created="2023-12-06T21:46:59.300">
    <ac:deMkLst xmlns:ac="http://schemas.microsoft.com/office/drawing/2013/main/command">
      <pc:docMk xmlns:pc="http://schemas.microsoft.com/office/powerpoint/2013/main/command"/>
      <pc:sldMk xmlns:pc="http://schemas.microsoft.com/office/powerpoint/2013/main/command" cId="2658727176" sldId="2147472810"/>
      <ac:spMk id="24" creationId="{CD39F3E8-0B68-0C88-3BED-A7ECFE403725}"/>
    </ac:deMkLst>
    <p188:txBody>
      <a:bodyPr/>
      <a:lstStyle/>
      <a:p>
        <a:r>
          <a:rPr lang="en-US"/>
          <a:t>[@Meredith Greayer] I think you can split this up to the pre-interview flows and the references word limit, cause they are targeting entirely different groups of people and have slightly different objectives</a:t>
        </a:r>
      </a:p>
    </p188:txBody>
  </p188:cm>
  <p188:cm id="{DC519F54-3BD3-484D-92F1-9690198F3DAF}" authorId="{DF776EF7-304F-0E7E-D945-13F74B280E78}" created="2023-12-07T15:49:48.710">
    <pc:sldMkLst xmlns:pc="http://schemas.microsoft.com/office/powerpoint/2013/main/command">
      <pc:docMk/>
      <pc:sldMk cId="3131036392" sldId="2147472788"/>
    </pc:sldMkLst>
    <p188:txBody>
      <a:bodyPr/>
      <a:lstStyle/>
      <a:p>
        <a:r>
          <a:rPr lang="en-US"/>
          <a:t>I like how this is coming along and the way you’re segmenting this. However, the text in solid color and text above it is confusing to follow</a:t>
        </a:r>
      </a:p>
    </p188:txBody>
  </p188:cm>
  <p188:cm id="{78B45A23-5A36-EA4B-BD76-D25D278EBA71}" authorId="{1991A5F0-B066-D350-AD6A-BC76B8FE6463}" created="2023-12-07T16:08:15.468">
    <ac:deMkLst xmlns:ac="http://schemas.microsoft.com/office/drawing/2013/main/command">
      <pc:docMk xmlns:pc="http://schemas.microsoft.com/office/powerpoint/2013/main/command"/>
      <pc:sldMk xmlns:pc="http://schemas.microsoft.com/office/powerpoint/2013/main/command" cId="2658727176" sldId="2147472810"/>
      <ac:picMk id="15" creationId="{3D0154CD-5643-3394-1735-B8BC3346040A}"/>
    </ac:deMkLst>
    <p188:txBody>
      <a:bodyPr/>
      <a:lstStyle/>
      <a:p>
        <a:r>
          <a:rPr lang="en-US"/>
          <a:t>Make icon dark</a:t>
        </a:r>
      </a:p>
    </p188:txBody>
  </p188:cm>
  <p188:cm id="{C874CC01-2CC1-C345-A130-51701F1425BB}" authorId="{1991A5F0-B066-D350-AD6A-BC76B8FE6463}" created="2023-12-07T16:08:58.817">
    <ac:deMkLst xmlns:ac="http://schemas.microsoft.com/office/drawing/2013/main/command">
      <pc:docMk xmlns:pc="http://schemas.microsoft.com/office/powerpoint/2013/main/command"/>
      <pc:sldMk xmlns:pc="http://schemas.microsoft.com/office/powerpoint/2013/main/command" cId="2658727176" sldId="2147472810"/>
      <ac:spMk id="12" creationId="{1A5D5928-6BF2-0003-F707-366CF9941201}"/>
    </ac:deMkLst>
    <p188:txBody>
      <a:bodyPr/>
      <a:lstStyle/>
      <a:p>
        <a:r>
          <a:rPr lang="en-US"/>
          <a:t>I think that the callout box isn't totally needed - the action title itself does a pretty good job setting the scene for what those three sections are.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78776-1706-3C45-8BE7-2E099775CDC1}"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FB453-C761-A74B-AE94-30A41187E6D2}" type="slidenum">
              <a:rPr lang="en-US" smtClean="0"/>
              <a:t>‹#›</a:t>
            </a:fld>
            <a:endParaRPr lang="en-US"/>
          </a:p>
        </p:txBody>
      </p:sp>
    </p:spTree>
    <p:extLst>
      <p:ext uri="{BB962C8B-B14F-4D97-AF65-F5344CB8AC3E}">
        <p14:creationId xmlns:p14="http://schemas.microsoft.com/office/powerpoint/2010/main" val="180118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a:t>
            </a:fld>
            <a:endParaRPr lang="en-US"/>
          </a:p>
        </p:txBody>
      </p:sp>
    </p:spTree>
    <p:extLst>
      <p:ext uri="{BB962C8B-B14F-4D97-AF65-F5344CB8AC3E}">
        <p14:creationId xmlns:p14="http://schemas.microsoft.com/office/powerpoint/2010/main" val="1985664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Subject line change in talk track</a:t>
            </a:r>
          </a:p>
        </p:txBody>
      </p:sp>
      <p:sp>
        <p:nvSpPr>
          <p:cNvPr id="4" name="Slide Number Placeholder 3"/>
          <p:cNvSpPr>
            <a:spLocks noGrp="1"/>
          </p:cNvSpPr>
          <p:nvPr>
            <p:ph type="sldNum" sz="quarter" idx="5"/>
          </p:nvPr>
        </p:nvSpPr>
        <p:spPr/>
        <p:txBody>
          <a:bodyPr/>
          <a:lstStyle/>
          <a:p>
            <a:fld id="{DBBFB453-C761-A74B-AE94-30A41187E6D2}" type="slidenum">
              <a:rPr lang="en-US" smtClean="0"/>
              <a:t>20</a:t>
            </a:fld>
            <a:endParaRPr lang="en-US"/>
          </a:p>
        </p:txBody>
      </p:sp>
    </p:spTree>
    <p:extLst>
      <p:ext uri="{BB962C8B-B14F-4D97-AF65-F5344CB8AC3E}">
        <p14:creationId xmlns:p14="http://schemas.microsoft.com/office/powerpoint/2010/main" val="238875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29</a:t>
            </a:fld>
            <a:endParaRPr lang="en-US"/>
          </a:p>
        </p:txBody>
      </p:sp>
    </p:spTree>
    <p:extLst>
      <p:ext uri="{BB962C8B-B14F-4D97-AF65-F5344CB8AC3E}">
        <p14:creationId xmlns:p14="http://schemas.microsoft.com/office/powerpoint/2010/main" val="365786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36</a:t>
            </a:fld>
            <a:endParaRPr lang="en-US"/>
          </a:p>
        </p:txBody>
      </p:sp>
    </p:spTree>
    <p:extLst>
      <p:ext uri="{BB962C8B-B14F-4D97-AF65-F5344CB8AC3E}">
        <p14:creationId xmlns:p14="http://schemas.microsoft.com/office/powerpoint/2010/main" val="212094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2</a:t>
            </a:fld>
            <a:endParaRPr lang="en-US"/>
          </a:p>
        </p:txBody>
      </p:sp>
    </p:spTree>
    <p:extLst>
      <p:ext uri="{BB962C8B-B14F-4D97-AF65-F5344CB8AC3E}">
        <p14:creationId xmlns:p14="http://schemas.microsoft.com/office/powerpoint/2010/main" val="183377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3</a:t>
            </a:fld>
            <a:endParaRPr lang="en-US"/>
          </a:p>
        </p:txBody>
      </p:sp>
    </p:spTree>
    <p:extLst>
      <p:ext uri="{BB962C8B-B14F-4D97-AF65-F5344CB8AC3E}">
        <p14:creationId xmlns:p14="http://schemas.microsoft.com/office/powerpoint/2010/main" val="268915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4</a:t>
            </a:fld>
            <a:endParaRPr lang="en-US"/>
          </a:p>
        </p:txBody>
      </p:sp>
    </p:spTree>
    <p:extLst>
      <p:ext uri="{BB962C8B-B14F-4D97-AF65-F5344CB8AC3E}">
        <p14:creationId xmlns:p14="http://schemas.microsoft.com/office/powerpoint/2010/main" val="404999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7</a:t>
            </a:fld>
            <a:endParaRPr lang="en-US"/>
          </a:p>
        </p:txBody>
      </p:sp>
    </p:spTree>
    <p:extLst>
      <p:ext uri="{BB962C8B-B14F-4D97-AF65-F5344CB8AC3E}">
        <p14:creationId xmlns:p14="http://schemas.microsoft.com/office/powerpoint/2010/main" val="317589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FB453-C761-A74B-AE94-30A41187E6D2}" type="slidenum">
              <a:rPr lang="en-US" smtClean="0"/>
              <a:t>11</a:t>
            </a:fld>
            <a:endParaRPr lang="en-US"/>
          </a:p>
        </p:txBody>
      </p:sp>
    </p:spTree>
    <p:extLst>
      <p:ext uri="{BB962C8B-B14F-4D97-AF65-F5344CB8AC3E}">
        <p14:creationId xmlns:p14="http://schemas.microsoft.com/office/powerpoint/2010/main" val="220248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12</a:t>
            </a:fld>
            <a:endParaRPr lang="en-US"/>
          </a:p>
        </p:txBody>
      </p:sp>
    </p:spTree>
    <p:extLst>
      <p:ext uri="{BB962C8B-B14F-4D97-AF65-F5344CB8AC3E}">
        <p14:creationId xmlns:p14="http://schemas.microsoft.com/office/powerpoint/2010/main" val="422307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BFB453-C761-A74B-AE94-30A41187E6D2}" type="slidenum">
              <a:rPr lang="en-US" smtClean="0"/>
              <a:t>14</a:t>
            </a:fld>
            <a:endParaRPr lang="en-US"/>
          </a:p>
        </p:txBody>
      </p:sp>
    </p:spTree>
    <p:extLst>
      <p:ext uri="{BB962C8B-B14F-4D97-AF65-F5344CB8AC3E}">
        <p14:creationId xmlns:p14="http://schemas.microsoft.com/office/powerpoint/2010/main" val="235956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 gives</a:t>
            </a:r>
          </a:p>
          <a:p>
            <a:r>
              <a:rPr lang="en-US"/>
              <a:t>Show captions option allows both sides to see the transcript </a:t>
            </a:r>
          </a:p>
        </p:txBody>
      </p:sp>
      <p:sp>
        <p:nvSpPr>
          <p:cNvPr id="4" name="Slide Number Placeholder 3"/>
          <p:cNvSpPr>
            <a:spLocks noGrp="1"/>
          </p:cNvSpPr>
          <p:nvPr>
            <p:ph type="sldNum" sz="quarter" idx="5"/>
          </p:nvPr>
        </p:nvSpPr>
        <p:spPr/>
        <p:txBody>
          <a:bodyPr/>
          <a:lstStyle/>
          <a:p>
            <a:fld id="{DBBFB453-C761-A74B-AE94-30A41187E6D2}" type="slidenum">
              <a:rPr lang="en-US" smtClean="0"/>
              <a:t>18</a:t>
            </a:fld>
            <a:endParaRPr lang="en-US"/>
          </a:p>
        </p:txBody>
      </p:sp>
    </p:spTree>
    <p:extLst>
      <p:ext uri="{BB962C8B-B14F-4D97-AF65-F5344CB8AC3E}">
        <p14:creationId xmlns:p14="http://schemas.microsoft.com/office/powerpoint/2010/main" val="70267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Isosceles Triangle 19">
            <a:extLst>
              <a:ext uri="{FF2B5EF4-FFF2-40B4-BE49-F238E27FC236}">
                <a16:creationId xmlns:a16="http://schemas.microsoft.com/office/drawing/2014/main" id="{AEC7A0DB-F4F3-4522-998C-0797146039C7}"/>
              </a:ext>
            </a:extLst>
          </p:cNvPr>
          <p:cNvSpPr/>
          <p:nvPr userDrawn="1"/>
        </p:nvSpPr>
        <p:spPr bwMode="gray">
          <a:xfrm rot="5400000">
            <a:off x="-945110" y="945109"/>
            <a:ext cx="6858003" cy="4967789"/>
          </a:xfrm>
          <a:prstGeom prst="triangle">
            <a:avLst/>
          </a:prstGeom>
          <a:solidFill>
            <a:srgbClr val="96999D">
              <a:lumMod val="60000"/>
              <a:lumOff val="4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8" name="Isosceles Triangle 20">
            <a:extLst>
              <a:ext uri="{FF2B5EF4-FFF2-40B4-BE49-F238E27FC236}">
                <a16:creationId xmlns:a16="http://schemas.microsoft.com/office/drawing/2014/main" id="{52E2657A-54E4-8EA7-040A-B8F26DBC6DB3}"/>
              </a:ext>
            </a:extLst>
          </p:cNvPr>
          <p:cNvSpPr/>
          <p:nvPr userDrawn="1"/>
        </p:nvSpPr>
        <p:spPr bwMode="gray">
          <a:xfrm rot="5400000">
            <a:off x="-1992949" y="1992954"/>
            <a:ext cx="6858001" cy="2872099"/>
          </a:xfrm>
          <a:prstGeom prst="triangle">
            <a:avLst/>
          </a:prstGeom>
          <a:solidFill>
            <a:srgbClr val="D40005">
              <a:lumMod val="40000"/>
              <a:lumOff val="6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9" name="Isosceles Triangle 21">
            <a:extLst>
              <a:ext uri="{FF2B5EF4-FFF2-40B4-BE49-F238E27FC236}">
                <a16:creationId xmlns:a16="http://schemas.microsoft.com/office/drawing/2014/main" id="{EAFC5BFD-A44A-4934-D2F7-8E82BAD93AC6}"/>
              </a:ext>
            </a:extLst>
          </p:cNvPr>
          <p:cNvSpPr/>
          <p:nvPr userDrawn="1"/>
        </p:nvSpPr>
        <p:spPr bwMode="gray">
          <a:xfrm rot="5400000">
            <a:off x="-2728417"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10" name="Isosceles Triangle 22">
            <a:extLst>
              <a:ext uri="{FF2B5EF4-FFF2-40B4-BE49-F238E27FC236}">
                <a16:creationId xmlns:a16="http://schemas.microsoft.com/office/drawing/2014/main" id="{4D0701E0-BCB1-E725-F0AA-A0763AE9F91B}"/>
              </a:ext>
            </a:extLst>
          </p:cNvPr>
          <p:cNvSpPr/>
          <p:nvPr userDrawn="1"/>
        </p:nvSpPr>
        <p:spPr bwMode="gray">
          <a:xfrm rot="5400000">
            <a:off x="-1992957" y="1992954"/>
            <a:ext cx="6858001" cy="2872099"/>
          </a:xfrm>
          <a:prstGeom prst="triangle">
            <a:avLst/>
          </a:prstGeom>
          <a:solidFill>
            <a:schemeClr val="tx2">
              <a:lumMod val="90000"/>
              <a:lumOff val="10000"/>
            </a:scheme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11" name="Isosceles Triangle 23">
            <a:extLst>
              <a:ext uri="{FF2B5EF4-FFF2-40B4-BE49-F238E27FC236}">
                <a16:creationId xmlns:a16="http://schemas.microsoft.com/office/drawing/2014/main" id="{ABB8C030-90B5-0D86-64F0-7B95343AFB8A}"/>
              </a:ext>
            </a:extLst>
          </p:cNvPr>
          <p:cNvSpPr/>
          <p:nvPr userDrawn="1"/>
        </p:nvSpPr>
        <p:spPr bwMode="gray">
          <a:xfrm rot="5400000">
            <a:off x="-2728413"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cxnSp>
        <p:nvCxnSpPr>
          <p:cNvPr id="12" name="Straight Connector 11">
            <a:extLst>
              <a:ext uri="{FF2B5EF4-FFF2-40B4-BE49-F238E27FC236}">
                <a16:creationId xmlns:a16="http://schemas.microsoft.com/office/drawing/2014/main" id="{A89A85D8-5F42-308B-7384-DA202BB51CF5}"/>
              </a:ext>
            </a:extLst>
          </p:cNvPr>
          <p:cNvCxnSpPr/>
          <p:nvPr userDrawn="1"/>
        </p:nvCxnSpPr>
        <p:spPr bwMode="gray">
          <a:xfrm>
            <a:off x="1983478" y="5143503"/>
            <a:ext cx="9517039" cy="0"/>
          </a:xfrm>
          <a:prstGeom prst="line">
            <a:avLst/>
          </a:prstGeom>
          <a:noFill/>
          <a:ln w="28575">
            <a:solidFill>
              <a:srgbClr val="FFFFFF">
                <a:lumMod val="75000"/>
              </a:srgbClr>
            </a:solidFill>
            <a:round/>
            <a:headEnd type="none" w="med" len="med"/>
            <a:tailEnd type="none" w="med" len="med"/>
          </a:ln>
          <a:extLst>
            <a:ext uri="{909E8E84-426E-40DD-AFC4-6F175D3DCCD1}">
              <a14:hiddenFill xmlns:a14="http://schemas.microsoft.com/office/drawing/2010/main">
                <a:noFill/>
              </a14:hiddenFill>
            </a:ext>
          </a:extLst>
        </p:spPr>
      </p:cxnSp>
      <p:sp>
        <p:nvSpPr>
          <p:cNvPr id="13" name="AutoShape 2" descr="https://umass.app.box.com/representation/file_version_65300433773/image_2048/1.png">
            <a:extLst>
              <a:ext uri="{FF2B5EF4-FFF2-40B4-BE49-F238E27FC236}">
                <a16:creationId xmlns:a16="http://schemas.microsoft.com/office/drawing/2014/main" id="{47AC0D83-CDAD-0297-476D-0537E0A312A7}"/>
              </a:ext>
            </a:extLst>
          </p:cNvPr>
          <p:cNvSpPr>
            <a:spLocks noChangeAspect="1" noChangeArrowheads="1"/>
          </p:cNvSpPr>
          <p:nvPr userDrawn="1"/>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rgbClr val="000000"/>
              </a:solidFill>
            </a:endParaRPr>
          </a:p>
        </p:txBody>
      </p:sp>
      <p:sp>
        <p:nvSpPr>
          <p:cNvPr id="14" name="Text Placeholder 35">
            <a:extLst>
              <a:ext uri="{FF2B5EF4-FFF2-40B4-BE49-F238E27FC236}">
                <a16:creationId xmlns:a16="http://schemas.microsoft.com/office/drawing/2014/main" id="{6C0BD50E-A680-62C7-F8C2-FDBE09E36615}"/>
              </a:ext>
            </a:extLst>
          </p:cNvPr>
          <p:cNvSpPr>
            <a:spLocks noGrp="1"/>
          </p:cNvSpPr>
          <p:nvPr>
            <p:ph type="body" sz="quarter" idx="10" hasCustomPrompt="1"/>
          </p:nvPr>
        </p:nvSpPr>
        <p:spPr>
          <a:xfrm>
            <a:off x="3050272" y="4739415"/>
            <a:ext cx="2556933" cy="404088"/>
          </a:xfrm>
          <a:prstGeom prst="rect">
            <a:avLst/>
          </a:prstGeom>
        </p:spPr>
        <p:txBody>
          <a:bodyPr/>
          <a:lstStyle>
            <a:lvl1pPr marL="0" indent="0" algn="l" defTabSz="685800" rtl="0" eaLnBrk="1" latinLnBrk="0" hangingPunct="1">
              <a:spcBef>
                <a:spcPts val="300"/>
              </a:spcBef>
              <a:buNone/>
              <a:defRPr lang="en-US" sz="24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sp>
        <p:nvSpPr>
          <p:cNvPr id="15" name="Text Placeholder 35">
            <a:extLst>
              <a:ext uri="{FF2B5EF4-FFF2-40B4-BE49-F238E27FC236}">
                <a16:creationId xmlns:a16="http://schemas.microsoft.com/office/drawing/2014/main" id="{B1069719-3544-7C44-6419-E2284D72A9F9}"/>
              </a:ext>
            </a:extLst>
          </p:cNvPr>
          <p:cNvSpPr>
            <a:spLocks noGrp="1"/>
          </p:cNvSpPr>
          <p:nvPr>
            <p:ph type="body" sz="quarter" idx="11" hasCustomPrompt="1"/>
          </p:nvPr>
        </p:nvSpPr>
        <p:spPr>
          <a:xfrm>
            <a:off x="3050272" y="5228812"/>
            <a:ext cx="2556933" cy="248571"/>
          </a:xfrm>
          <a:prstGeom prst="rect">
            <a:avLst/>
          </a:prstGeom>
        </p:spPr>
        <p:txBody>
          <a:bodyPr/>
          <a:lstStyle>
            <a:lvl1pPr marL="0" indent="0" algn="l" defTabSz="685800" rtl="0" eaLnBrk="1" latinLnBrk="0" hangingPunct="1">
              <a:spcBef>
                <a:spcPts val="300"/>
              </a:spcBef>
              <a:buNone/>
              <a:defRPr lang="en-US" sz="1400" b="0" i="0" kern="1200" dirty="0">
                <a:solidFill>
                  <a:srgbClr val="564B4D">
                    <a:lumMod val="50000"/>
                  </a:srgbClr>
                </a:solidFill>
                <a:latin typeface="Avenir Book" panose="02000503020000020003" pitchFamily="2" charset="0"/>
                <a:ea typeface="+mn-ea"/>
                <a:cs typeface="+mn-cs"/>
              </a:defRPr>
            </a:lvl1pPr>
          </a:lstStyle>
          <a:p>
            <a:pPr lvl="0"/>
            <a:r>
              <a:rPr lang="en-US">
                <a:latin typeface="+mj-lt"/>
              </a:rPr>
              <a:t>SUBTITLE</a:t>
            </a:r>
            <a:endParaRPr lang="en-US"/>
          </a:p>
        </p:txBody>
      </p:sp>
      <p:sp>
        <p:nvSpPr>
          <p:cNvPr id="16" name="Text Placeholder 35">
            <a:extLst>
              <a:ext uri="{FF2B5EF4-FFF2-40B4-BE49-F238E27FC236}">
                <a16:creationId xmlns:a16="http://schemas.microsoft.com/office/drawing/2014/main" id="{12172B34-FE42-54E3-AF5F-1A83A45F43C7}"/>
              </a:ext>
            </a:extLst>
          </p:cNvPr>
          <p:cNvSpPr>
            <a:spLocks noGrp="1"/>
          </p:cNvSpPr>
          <p:nvPr>
            <p:ph type="body" sz="quarter" idx="13" hasCustomPrompt="1"/>
          </p:nvPr>
        </p:nvSpPr>
        <p:spPr>
          <a:xfrm>
            <a:off x="3050272" y="5501516"/>
            <a:ext cx="2556933" cy="227951"/>
          </a:xfrm>
          <a:prstGeom prst="rect">
            <a:avLst/>
          </a:prstGeom>
        </p:spPr>
        <p:txBody>
          <a:bodyPr/>
          <a:lstStyle>
            <a:lvl1pPr marL="0" indent="0" algn="l" defTabSz="685800" rtl="0" eaLnBrk="1" latinLnBrk="0" hangingPunct="1">
              <a:spcBef>
                <a:spcPts val="300"/>
              </a:spcBef>
              <a:buNone/>
              <a:defRPr lang="en-US" sz="1100" b="0" i="0" kern="1200" dirty="0">
                <a:solidFill>
                  <a:srgbClr val="9A979F">
                    <a:lumMod val="75000"/>
                  </a:srgbClr>
                </a:solidFill>
                <a:latin typeface="Avenir Book" panose="02000503020000020003" pitchFamily="2" charset="0"/>
                <a:ea typeface="+mn-ea"/>
                <a:cs typeface="+mn-cs"/>
              </a:defRPr>
            </a:lvl1pPr>
          </a:lstStyle>
          <a:p>
            <a:pPr lvl="0"/>
            <a:r>
              <a:rPr lang="en-US">
                <a:latin typeface="+mj-lt"/>
              </a:rPr>
              <a:t>CONTRIBUTERS</a:t>
            </a:r>
            <a:endParaRPr lang="en-US"/>
          </a:p>
        </p:txBody>
      </p:sp>
      <p:sp>
        <p:nvSpPr>
          <p:cNvPr id="17" name="Text Placeholder 35">
            <a:extLst>
              <a:ext uri="{FF2B5EF4-FFF2-40B4-BE49-F238E27FC236}">
                <a16:creationId xmlns:a16="http://schemas.microsoft.com/office/drawing/2014/main" id="{7AACEA4F-1399-C5A4-7C15-4DBF3F10F3AB}"/>
              </a:ext>
            </a:extLst>
          </p:cNvPr>
          <p:cNvSpPr>
            <a:spLocks noGrp="1"/>
          </p:cNvSpPr>
          <p:nvPr>
            <p:ph type="body" sz="quarter" idx="14" hasCustomPrompt="1"/>
          </p:nvPr>
        </p:nvSpPr>
        <p:spPr>
          <a:xfrm>
            <a:off x="334380" y="-2585"/>
            <a:ext cx="2556933" cy="227951"/>
          </a:xfrm>
          <a:prstGeom prst="rect">
            <a:avLst/>
          </a:prstGeom>
          <a:ln>
            <a:noFill/>
          </a:ln>
        </p:spPr>
        <p:txBody>
          <a:bodyPr/>
          <a:lstStyle>
            <a:lvl1pPr marL="0" indent="0" algn="l" defTabSz="685800" rtl="0" eaLnBrk="1" latinLnBrk="0" hangingPunct="1">
              <a:spcBef>
                <a:spcPts val="400"/>
              </a:spcBef>
              <a:buNone/>
              <a:defRPr lang="en-US" sz="1050" b="0" i="0" kern="1200" dirty="0">
                <a:solidFill>
                  <a:srgbClr val="9A979F">
                    <a:lumMod val="75000"/>
                  </a:srgbClr>
                </a:solidFill>
                <a:latin typeface="Avenir Book" panose="02000503020000020003" pitchFamily="2" charset="0"/>
                <a:ea typeface="+mn-ea"/>
                <a:cs typeface="+mn-cs"/>
              </a:defRPr>
            </a:lvl1pPr>
          </a:lstStyle>
          <a:p>
            <a:pPr>
              <a:spcBef>
                <a:spcPts val="400"/>
              </a:spcBef>
            </a:pPr>
            <a:r>
              <a:rPr lang="en-US" sz="1050" b="1">
                <a:solidFill>
                  <a:srgbClr val="9A979F">
                    <a:lumMod val="75000"/>
                  </a:srgbClr>
                </a:solidFill>
                <a:latin typeface="Arial"/>
              </a:rPr>
              <a:t>Jan. 1 2017</a:t>
            </a:r>
          </a:p>
        </p:txBody>
      </p:sp>
      <p:pic>
        <p:nvPicPr>
          <p:cNvPr id="18" name="Picture 17">
            <a:extLst>
              <a:ext uri="{FF2B5EF4-FFF2-40B4-BE49-F238E27FC236}">
                <a16:creationId xmlns:a16="http://schemas.microsoft.com/office/drawing/2014/main" id="{BA4DF855-60DA-19CF-4B02-C89E380A27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9" name="Picture 18">
            <a:extLst>
              <a:ext uri="{FF2B5EF4-FFF2-40B4-BE49-F238E27FC236}">
                <a16:creationId xmlns:a16="http://schemas.microsoft.com/office/drawing/2014/main" id="{61A00DF7-B719-0254-16DA-3EE5C30283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pic>
        <p:nvPicPr>
          <p:cNvPr id="2" name="Picture 1" descr="A logo for a company&#10;&#10;Description automatically generated">
            <a:extLst>
              <a:ext uri="{FF2B5EF4-FFF2-40B4-BE49-F238E27FC236}">
                <a16:creationId xmlns:a16="http://schemas.microsoft.com/office/drawing/2014/main" id="{B922E826-4DDF-F578-5E75-6A7F23B17DEC}"/>
              </a:ext>
            </a:extLst>
          </p:cNvPr>
          <p:cNvPicPr>
            <a:picLocks noChangeAspect="1"/>
          </p:cNvPicPr>
          <p:nvPr userDrawn="1"/>
        </p:nvPicPr>
        <p:blipFill>
          <a:blip r:embed="rId4"/>
          <a:stretch>
            <a:fillRect/>
          </a:stretch>
        </p:blipFill>
        <p:spPr>
          <a:xfrm>
            <a:off x="9572679" y="111390"/>
            <a:ext cx="1538990" cy="704088"/>
          </a:xfrm>
          <a:prstGeom prst="rect">
            <a:avLst/>
          </a:prstGeom>
        </p:spPr>
      </p:pic>
    </p:spTree>
    <p:extLst>
      <p:ext uri="{BB962C8B-B14F-4D97-AF65-F5344CB8AC3E}">
        <p14:creationId xmlns:p14="http://schemas.microsoft.com/office/powerpoint/2010/main" val="19627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hort Title and Content">
    <p:spTree>
      <p:nvGrpSpPr>
        <p:cNvPr id="1" name=""/>
        <p:cNvGrpSpPr/>
        <p:nvPr/>
      </p:nvGrpSpPr>
      <p:grpSpPr>
        <a:xfrm>
          <a:off x="0" y="0"/>
          <a:ext cx="0" cy="0"/>
          <a:chOff x="0" y="0"/>
          <a:chExt cx="0" cy="0"/>
        </a:xfrm>
      </p:grpSpPr>
      <p:cxnSp>
        <p:nvCxnSpPr>
          <p:cNvPr id="7" name="Straight Connector 6"/>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35"/>
          <p:cNvSpPr>
            <a:spLocks noGrp="1"/>
          </p:cNvSpPr>
          <p:nvPr>
            <p:ph type="body" sz="quarter" idx="10" hasCustomPrompt="1"/>
          </p:nvPr>
        </p:nvSpPr>
        <p:spPr>
          <a:xfrm>
            <a:off x="931333" y="362789"/>
            <a:ext cx="10684933" cy="373812"/>
          </a:xfrm>
          <a:prstGeom prst="rect">
            <a:avLst/>
          </a:prstGeom>
        </p:spPr>
        <p:txBody>
          <a:bodyPr/>
          <a:lstStyle>
            <a:lvl1pPr marL="0" indent="0" algn="l" defTabSz="685800" rtl="0" eaLnBrk="1" latinLnBrk="0" hangingPunct="1">
              <a:spcBef>
                <a:spcPts val="300"/>
              </a:spcBef>
              <a:buNone/>
              <a:defRPr lang="en-US" sz="1800" b="1"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0E26359E-6CE8-B66A-5BCF-90B742D51B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
        <p:nvSpPr>
          <p:cNvPr id="3" name="Slide Number Placeholder 1">
            <a:extLst>
              <a:ext uri="{FF2B5EF4-FFF2-40B4-BE49-F238E27FC236}">
                <a16:creationId xmlns:a16="http://schemas.microsoft.com/office/drawing/2014/main" id="{0A4425AB-1E3C-A311-1675-1F93EAAD2C52}"/>
              </a:ext>
            </a:extLst>
          </p:cNvPr>
          <p:cNvSpPr>
            <a:spLocks noGrp="1"/>
          </p:cNvSpPr>
          <p:nvPr>
            <p:ph type="sldNum" sz="quarter" idx="4"/>
          </p:nvPr>
        </p:nvSpPr>
        <p:spPr>
          <a:xfrm>
            <a:off x="9448800" y="2009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C309F-769C-1541-9E55-070CF425904F}" type="slidenum">
              <a:rPr lang="en-US" smtClean="0"/>
              <a:pPr/>
              <a:t>‹#›</a:t>
            </a:fld>
            <a:endParaRPr lang="en-US"/>
          </a:p>
        </p:txBody>
      </p:sp>
    </p:spTree>
    <p:extLst>
      <p:ext uri="{BB962C8B-B14F-4D97-AF65-F5344CB8AC3E}">
        <p14:creationId xmlns:p14="http://schemas.microsoft.com/office/powerpoint/2010/main" val="173285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lumMod val="25000"/>
            <a:lumOff val="75000"/>
          </a:schemeClr>
        </a:solidFill>
        <a:effectLst/>
      </p:bgPr>
    </p:bg>
    <p:spTree>
      <p:nvGrpSpPr>
        <p:cNvPr id="1" name=""/>
        <p:cNvGrpSpPr/>
        <p:nvPr/>
      </p:nvGrpSpPr>
      <p:grpSpPr>
        <a:xfrm>
          <a:off x="0" y="0"/>
          <a:ext cx="0" cy="0"/>
          <a:chOff x="0" y="0"/>
          <a:chExt cx="0" cy="0"/>
        </a:xfrm>
      </p:grpSpPr>
      <p:sp>
        <p:nvSpPr>
          <p:cNvPr id="7" name="Isosceles Triangle 6"/>
          <p:cNvSpPr/>
          <p:nvPr userDrawn="1"/>
        </p:nvSpPr>
        <p:spPr>
          <a:xfrm>
            <a:off x="0" y="1701800"/>
            <a:ext cx="12192000" cy="5156200"/>
          </a:xfrm>
          <a:prstGeom prst="triangle">
            <a:avLst>
              <a:gd name="adj" fmla="val 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Isosceles Triangle 7"/>
          <p:cNvSpPr/>
          <p:nvPr userDrawn="1"/>
        </p:nvSpPr>
        <p:spPr>
          <a:xfrm flipH="1">
            <a:off x="6096000" y="4737100"/>
            <a:ext cx="6096000" cy="2120900"/>
          </a:xfrm>
          <a:prstGeom prst="triangle">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90000"/>
              </a:solidFill>
            </a:endParaRPr>
          </a:p>
        </p:txBody>
      </p:sp>
      <p:cxnSp>
        <p:nvCxnSpPr>
          <p:cNvPr id="11" name="Straight Connector 10"/>
          <p:cNvCxnSpPr/>
          <p:nvPr userDrawn="1"/>
        </p:nvCxnSpPr>
        <p:spPr>
          <a:xfrm flipH="1">
            <a:off x="626536" y="5791200"/>
            <a:ext cx="911013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35"/>
          <p:cNvSpPr>
            <a:spLocks noGrp="1"/>
          </p:cNvSpPr>
          <p:nvPr>
            <p:ph type="body" sz="quarter" idx="10" hasCustomPrompt="1"/>
          </p:nvPr>
        </p:nvSpPr>
        <p:spPr>
          <a:xfrm>
            <a:off x="626533" y="5428252"/>
            <a:ext cx="3691467"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rial" panose="020B0604020202020204" pitchFamily="34" charset="0"/>
                <a:ea typeface="+mn-ea"/>
                <a:cs typeface="Arial" panose="020B0604020202020204" pitchFamily="34" charset="0"/>
              </a:defRPr>
            </a:lvl1pPr>
          </a:lstStyle>
          <a:p>
            <a:pPr lvl="0"/>
            <a:r>
              <a:rPr lang="en-US">
                <a:latin typeface="+mj-lt"/>
              </a:rPr>
              <a:t>SECTION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0" y="5946526"/>
            <a:ext cx="4255496" cy="1063874"/>
          </a:xfrm>
          <a:prstGeom prst="rect">
            <a:avLst/>
          </a:prstGeom>
        </p:spPr>
      </p:pic>
    </p:spTree>
    <p:extLst>
      <p:ext uri="{BB962C8B-B14F-4D97-AF65-F5344CB8AC3E}">
        <p14:creationId xmlns:p14="http://schemas.microsoft.com/office/powerpoint/2010/main" val="292650240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6B71414B-652E-8402-D764-83115D2BCD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3089368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3" name="Isosceles Triangle 2"/>
          <p:cNvSpPr/>
          <p:nvPr userDrawn="1"/>
        </p:nvSpPr>
        <p:spPr>
          <a:xfrm rot="10800000">
            <a:off x="0" y="-1"/>
            <a:ext cx="11684000" cy="2349500"/>
          </a:xfrm>
          <a:prstGeom prst="triangle">
            <a:avLst>
              <a:gd name="adj" fmla="val 857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4" name="Isosceles Triangle 3"/>
          <p:cNvSpPr/>
          <p:nvPr userDrawn="1"/>
        </p:nvSpPr>
        <p:spPr>
          <a:xfrm rot="5400000">
            <a:off x="-1862667" y="1862669"/>
            <a:ext cx="6858000" cy="313266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Text Placeholder 35"/>
          <p:cNvSpPr>
            <a:spLocks noGrp="1"/>
          </p:cNvSpPr>
          <p:nvPr>
            <p:ph type="body" sz="quarter" idx="10" hasCustomPrompt="1"/>
          </p:nvPr>
        </p:nvSpPr>
        <p:spPr>
          <a:xfrm>
            <a:off x="3132671" y="3095126"/>
            <a:ext cx="6011332"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venir Book" panose="02000503020000020003" pitchFamily="2" charset="0"/>
                <a:ea typeface="+mn-ea"/>
                <a:cs typeface="Arial" panose="020B0604020202020204" pitchFamily="34" charset="0"/>
              </a:defRPr>
            </a:lvl1pPr>
          </a:lstStyle>
          <a:p>
            <a:pPr lvl="0"/>
            <a:r>
              <a:rPr lang="en-US">
                <a:latin typeface="+mj-lt"/>
              </a:rPr>
              <a:t>CONCLUSION/QUESTIONS?</a:t>
            </a:r>
            <a:endParaRPr lang="en-US"/>
          </a:p>
        </p:txBody>
      </p:sp>
      <p:cxnSp>
        <p:nvCxnSpPr>
          <p:cNvPr id="7" name="Straight Connector 6"/>
          <p:cNvCxnSpPr/>
          <p:nvPr userDrawn="1"/>
        </p:nvCxnSpPr>
        <p:spPr>
          <a:xfrm flipH="1">
            <a:off x="2540000" y="3429000"/>
            <a:ext cx="7941733"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Tree>
    <p:extLst>
      <p:ext uri="{BB962C8B-B14F-4D97-AF65-F5344CB8AC3E}">
        <p14:creationId xmlns:p14="http://schemas.microsoft.com/office/powerpoint/2010/main" val="1688015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Title and Content">
    <p:spTree>
      <p:nvGrpSpPr>
        <p:cNvPr id="1" name=""/>
        <p:cNvGrpSpPr/>
        <p:nvPr/>
      </p:nvGrpSpPr>
      <p:grpSpPr>
        <a:xfrm>
          <a:off x="0" y="0"/>
          <a:ext cx="0" cy="0"/>
          <a:chOff x="0" y="0"/>
          <a:chExt cx="0" cy="0"/>
        </a:xfrm>
      </p:grpSpPr>
      <p:cxnSp>
        <p:nvCxnSpPr>
          <p:cNvPr id="7" name="Straight Connector 6"/>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35"/>
          <p:cNvSpPr>
            <a:spLocks noGrp="1"/>
          </p:cNvSpPr>
          <p:nvPr>
            <p:ph type="body" sz="quarter" idx="10" hasCustomPrompt="1"/>
          </p:nvPr>
        </p:nvSpPr>
        <p:spPr>
          <a:xfrm>
            <a:off x="982133" y="394751"/>
            <a:ext cx="10684933" cy="373812"/>
          </a:xfrm>
          <a:prstGeom prst="rect">
            <a:avLst/>
          </a:prstGeom>
        </p:spPr>
        <p:txBody>
          <a:bodyPr/>
          <a:lstStyle>
            <a:lvl1pPr marL="0" indent="0" algn="l" defTabSz="685800" rtl="0" eaLnBrk="1" latinLnBrk="0" hangingPunct="1">
              <a:spcBef>
                <a:spcPts val="300"/>
              </a:spcBef>
              <a:buNone/>
              <a:defRPr lang="en-US" sz="1800" b="1" kern="1200" dirty="0">
                <a:solidFill>
                  <a:srgbClr val="AA0016">
                    <a:lumMod val="50000"/>
                  </a:srgbClr>
                </a:solidFill>
                <a:latin typeface="Avenir Book" panose="02000503020000020003" pitchFamily="2" charset="0"/>
                <a:ea typeface="+mn-ea"/>
                <a:cs typeface="Times New Roman" panose="02020603050405020304" pitchFamily="18" charset="0"/>
              </a:defRPr>
            </a:lvl1pPr>
          </a:lstStyle>
          <a:p>
            <a:pPr lvl="0"/>
            <a:r>
              <a:rPr lang="en-US">
                <a:latin typeface="+mj-lt"/>
              </a:rPr>
              <a:t>TITLE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B3D8F063-0551-7DDE-22B7-92EFE9903B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2735271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0" name="Isosceles Triangle 19"/>
          <p:cNvSpPr/>
          <p:nvPr userDrawn="1"/>
        </p:nvSpPr>
        <p:spPr bwMode="gray">
          <a:xfrm rot="5400000">
            <a:off x="-945110" y="945109"/>
            <a:ext cx="6858003" cy="4967789"/>
          </a:xfrm>
          <a:prstGeom prst="triangle">
            <a:avLst/>
          </a:prstGeom>
          <a:solidFill>
            <a:srgbClr val="96999D">
              <a:lumMod val="60000"/>
              <a:lumOff val="4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1" name="Isosceles Triangle 20"/>
          <p:cNvSpPr/>
          <p:nvPr userDrawn="1"/>
        </p:nvSpPr>
        <p:spPr bwMode="gray">
          <a:xfrm rot="5400000">
            <a:off x="-1992949" y="1992954"/>
            <a:ext cx="6858001" cy="2872099"/>
          </a:xfrm>
          <a:prstGeom prst="triangle">
            <a:avLst/>
          </a:prstGeom>
          <a:solidFill>
            <a:srgbClr val="D40005">
              <a:lumMod val="40000"/>
              <a:lumOff val="6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2" name="Isosceles Triangle 21"/>
          <p:cNvSpPr/>
          <p:nvPr userDrawn="1"/>
        </p:nvSpPr>
        <p:spPr bwMode="gray">
          <a:xfrm rot="5400000">
            <a:off x="-2728417"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3" name="Isosceles Triangle 22"/>
          <p:cNvSpPr/>
          <p:nvPr userDrawn="1"/>
        </p:nvSpPr>
        <p:spPr bwMode="gray">
          <a:xfrm rot="5400000">
            <a:off x="-1992957" y="1992954"/>
            <a:ext cx="6858001" cy="2872099"/>
          </a:xfrm>
          <a:prstGeom prst="triangle">
            <a:avLst/>
          </a:prstGeom>
          <a:solidFill>
            <a:schemeClr val="tx2">
              <a:lumMod val="90000"/>
              <a:lumOff val="10000"/>
            </a:scheme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4" name="Isosceles Triangle 23"/>
          <p:cNvSpPr/>
          <p:nvPr userDrawn="1"/>
        </p:nvSpPr>
        <p:spPr bwMode="gray">
          <a:xfrm rot="5400000">
            <a:off x="-2728413"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cxnSp>
        <p:nvCxnSpPr>
          <p:cNvPr id="26" name="Straight Connector 25"/>
          <p:cNvCxnSpPr/>
          <p:nvPr userDrawn="1"/>
        </p:nvCxnSpPr>
        <p:spPr bwMode="gray">
          <a:xfrm>
            <a:off x="1983478" y="5143503"/>
            <a:ext cx="9517039" cy="0"/>
          </a:xfrm>
          <a:prstGeom prst="line">
            <a:avLst/>
          </a:prstGeom>
          <a:noFill/>
          <a:ln w="28575">
            <a:solidFill>
              <a:srgbClr val="FFFFFF">
                <a:lumMod val="75000"/>
              </a:srgbClr>
            </a:solidFill>
            <a:round/>
            <a:headEnd type="none" w="med" len="med"/>
            <a:tailEnd type="none" w="med" len="med"/>
          </a:ln>
          <a:extLst>
            <a:ext uri="{909E8E84-426E-40DD-AFC4-6F175D3DCCD1}">
              <a14:hiddenFill xmlns:a14="http://schemas.microsoft.com/office/drawing/2010/main">
                <a:noFill/>
              </a14:hiddenFill>
            </a:ext>
          </a:extLst>
        </p:spPr>
      </p:cxnSp>
      <p:sp>
        <p:nvSpPr>
          <p:cNvPr id="27" name="AutoShape 2" descr="https://umass.app.box.com/representation/file_version_65300433773/image_2048/1.png"/>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rgbClr val="000000"/>
              </a:solidFill>
            </a:endParaRPr>
          </a:p>
        </p:txBody>
      </p:sp>
      <p:sp>
        <p:nvSpPr>
          <p:cNvPr id="36" name="Text Placeholder 35"/>
          <p:cNvSpPr>
            <a:spLocks noGrp="1"/>
          </p:cNvSpPr>
          <p:nvPr>
            <p:ph type="body" sz="quarter" idx="10" hasCustomPrompt="1"/>
          </p:nvPr>
        </p:nvSpPr>
        <p:spPr>
          <a:xfrm>
            <a:off x="3050272" y="4739415"/>
            <a:ext cx="2556933" cy="404088"/>
          </a:xfrm>
          <a:prstGeom prst="rect">
            <a:avLst/>
          </a:prstGeom>
        </p:spPr>
        <p:txBody>
          <a:bodyPr/>
          <a:lstStyle>
            <a:lvl1pPr marL="0" indent="0" algn="l" defTabSz="685800" rtl="0" eaLnBrk="1" latinLnBrk="0" hangingPunct="1">
              <a:spcBef>
                <a:spcPts val="300"/>
              </a:spcBef>
              <a:buNone/>
              <a:defRPr lang="en-US" sz="2400" b="1"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sp>
        <p:nvSpPr>
          <p:cNvPr id="37" name="Text Placeholder 35"/>
          <p:cNvSpPr>
            <a:spLocks noGrp="1"/>
          </p:cNvSpPr>
          <p:nvPr>
            <p:ph type="body" sz="quarter" idx="11" hasCustomPrompt="1"/>
          </p:nvPr>
        </p:nvSpPr>
        <p:spPr>
          <a:xfrm>
            <a:off x="3050272" y="5228812"/>
            <a:ext cx="2556933" cy="248571"/>
          </a:xfrm>
          <a:prstGeom prst="rect">
            <a:avLst/>
          </a:prstGeom>
        </p:spPr>
        <p:txBody>
          <a:bodyPr/>
          <a:lstStyle>
            <a:lvl1pPr marL="0" indent="0" algn="l" defTabSz="685800" rtl="0" eaLnBrk="1" latinLnBrk="0" hangingPunct="1">
              <a:spcBef>
                <a:spcPts val="300"/>
              </a:spcBef>
              <a:buNone/>
              <a:defRPr lang="en-US" sz="1400" b="1" kern="1200" dirty="0">
                <a:solidFill>
                  <a:srgbClr val="564B4D">
                    <a:lumMod val="50000"/>
                  </a:srgbClr>
                </a:solidFill>
                <a:latin typeface="Avenir Book" panose="02000503020000020003" pitchFamily="2" charset="0"/>
                <a:ea typeface="+mn-ea"/>
                <a:cs typeface="+mn-cs"/>
              </a:defRPr>
            </a:lvl1pPr>
          </a:lstStyle>
          <a:p>
            <a:pPr lvl="0"/>
            <a:r>
              <a:rPr lang="en-US">
                <a:latin typeface="+mj-lt"/>
              </a:rPr>
              <a:t>SUBTITLE</a:t>
            </a:r>
            <a:endParaRPr lang="en-US"/>
          </a:p>
        </p:txBody>
      </p:sp>
      <p:sp>
        <p:nvSpPr>
          <p:cNvPr id="38" name="Text Placeholder 35"/>
          <p:cNvSpPr>
            <a:spLocks noGrp="1"/>
          </p:cNvSpPr>
          <p:nvPr>
            <p:ph type="body" sz="quarter" idx="12" hasCustomPrompt="1"/>
          </p:nvPr>
        </p:nvSpPr>
        <p:spPr>
          <a:xfrm>
            <a:off x="3050272" y="5501516"/>
            <a:ext cx="2556933" cy="227951"/>
          </a:xfrm>
          <a:prstGeom prst="rect">
            <a:avLst/>
          </a:prstGeom>
        </p:spPr>
        <p:txBody>
          <a:bodyPr/>
          <a:lstStyle>
            <a:lvl1pPr marL="0" indent="0" algn="l" defTabSz="685800" rtl="0" eaLnBrk="1" latinLnBrk="0" hangingPunct="1">
              <a:spcBef>
                <a:spcPts val="300"/>
              </a:spcBef>
              <a:buNone/>
              <a:defRPr lang="en-US" sz="1100" b="1" kern="1200" dirty="0">
                <a:solidFill>
                  <a:srgbClr val="9A979F">
                    <a:lumMod val="75000"/>
                  </a:srgbClr>
                </a:solidFill>
                <a:latin typeface="Avenir Book" panose="02000503020000020003" pitchFamily="2" charset="0"/>
                <a:ea typeface="+mn-ea"/>
                <a:cs typeface="+mn-cs"/>
              </a:defRPr>
            </a:lvl1pPr>
          </a:lstStyle>
          <a:p>
            <a:pPr lvl="0"/>
            <a:r>
              <a:rPr lang="en-US">
                <a:latin typeface="+mj-lt"/>
              </a:rPr>
              <a:t>CONTRIBUTERS</a:t>
            </a:r>
            <a:endParaRPr lang="en-US"/>
          </a:p>
        </p:txBody>
      </p:sp>
      <p:sp>
        <p:nvSpPr>
          <p:cNvPr id="39" name="Text Placeholder 35"/>
          <p:cNvSpPr>
            <a:spLocks noGrp="1"/>
          </p:cNvSpPr>
          <p:nvPr>
            <p:ph type="body" sz="quarter" idx="13" hasCustomPrompt="1"/>
          </p:nvPr>
        </p:nvSpPr>
        <p:spPr>
          <a:xfrm>
            <a:off x="334380" y="-2585"/>
            <a:ext cx="2556933" cy="227951"/>
          </a:xfrm>
          <a:prstGeom prst="rect">
            <a:avLst/>
          </a:prstGeom>
        </p:spPr>
        <p:txBody>
          <a:bodyPr/>
          <a:lstStyle>
            <a:lvl1pPr marL="0" indent="0" algn="l" defTabSz="685800" rtl="0" eaLnBrk="1" latinLnBrk="0" hangingPunct="1">
              <a:spcBef>
                <a:spcPts val="400"/>
              </a:spcBef>
              <a:buNone/>
              <a:defRPr lang="en-US" sz="1050" b="1" kern="1200" dirty="0">
                <a:solidFill>
                  <a:srgbClr val="9A979F">
                    <a:lumMod val="75000"/>
                  </a:srgbClr>
                </a:solidFill>
                <a:latin typeface="Arial"/>
                <a:ea typeface="+mn-ea"/>
                <a:cs typeface="+mn-cs"/>
              </a:defRPr>
            </a:lvl1pPr>
          </a:lstStyle>
          <a:p>
            <a:pPr>
              <a:spcBef>
                <a:spcPts val="400"/>
              </a:spcBef>
            </a:pPr>
            <a:r>
              <a:rPr lang="en-US" sz="1050" b="1">
                <a:solidFill>
                  <a:srgbClr val="9A979F">
                    <a:lumMod val="75000"/>
                  </a:srgbClr>
                </a:solidFill>
                <a:latin typeface="Arial"/>
              </a:rPr>
              <a:t>Jan. 1 2017</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
        <p:nvSpPr>
          <p:cNvPr id="2" name="Slide Number Placeholder 1">
            <a:extLst>
              <a:ext uri="{FF2B5EF4-FFF2-40B4-BE49-F238E27FC236}">
                <a16:creationId xmlns:a16="http://schemas.microsoft.com/office/drawing/2014/main" id="{8D751BE0-2381-64E8-6A5D-B37ADDF3A707}"/>
              </a:ext>
            </a:extLst>
          </p:cNvPr>
          <p:cNvSpPr>
            <a:spLocks noGrp="1"/>
          </p:cNvSpPr>
          <p:nvPr>
            <p:ph type="sldNum" sz="quarter" idx="4"/>
          </p:nvPr>
        </p:nvSpPr>
        <p:spPr>
          <a:xfrm>
            <a:off x="9448800" y="2009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0CB23-25F2-3E4C-B27C-CB5ACABD8D4B}" type="slidenum">
              <a:rPr lang="en-US" smtClean="0"/>
              <a:pPr/>
              <a:t>‹#›</a:t>
            </a:fld>
            <a:endParaRPr lang="en-US"/>
          </a:p>
        </p:txBody>
      </p:sp>
    </p:spTree>
    <p:extLst>
      <p:ext uri="{BB962C8B-B14F-4D97-AF65-F5344CB8AC3E}">
        <p14:creationId xmlns:p14="http://schemas.microsoft.com/office/powerpoint/2010/main" val="4189450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lumMod val="25000"/>
            <a:lumOff val="75000"/>
          </a:schemeClr>
        </a:solidFill>
        <a:effectLst/>
      </p:bgPr>
    </p:bg>
    <p:spTree>
      <p:nvGrpSpPr>
        <p:cNvPr id="1" name=""/>
        <p:cNvGrpSpPr/>
        <p:nvPr/>
      </p:nvGrpSpPr>
      <p:grpSpPr>
        <a:xfrm>
          <a:off x="0" y="0"/>
          <a:ext cx="0" cy="0"/>
          <a:chOff x="0" y="0"/>
          <a:chExt cx="0" cy="0"/>
        </a:xfrm>
      </p:grpSpPr>
      <p:sp>
        <p:nvSpPr>
          <p:cNvPr id="7" name="Isosceles Triangle 6"/>
          <p:cNvSpPr/>
          <p:nvPr userDrawn="1"/>
        </p:nvSpPr>
        <p:spPr>
          <a:xfrm>
            <a:off x="0" y="1701800"/>
            <a:ext cx="12192000" cy="5156200"/>
          </a:xfrm>
          <a:prstGeom prst="triangle">
            <a:avLst>
              <a:gd name="adj" fmla="val 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Isosceles Triangle 7"/>
          <p:cNvSpPr/>
          <p:nvPr userDrawn="1"/>
        </p:nvSpPr>
        <p:spPr>
          <a:xfrm flipH="1">
            <a:off x="6096000" y="4737100"/>
            <a:ext cx="6096000" cy="2120900"/>
          </a:xfrm>
          <a:prstGeom prst="triangle">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90000"/>
              </a:solidFill>
            </a:endParaRPr>
          </a:p>
        </p:txBody>
      </p:sp>
      <p:cxnSp>
        <p:nvCxnSpPr>
          <p:cNvPr id="11" name="Straight Connector 10"/>
          <p:cNvCxnSpPr/>
          <p:nvPr userDrawn="1"/>
        </p:nvCxnSpPr>
        <p:spPr>
          <a:xfrm flipH="1">
            <a:off x="626536" y="5791200"/>
            <a:ext cx="911013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35"/>
          <p:cNvSpPr>
            <a:spLocks noGrp="1"/>
          </p:cNvSpPr>
          <p:nvPr>
            <p:ph type="body" sz="quarter" idx="10" hasCustomPrompt="1"/>
          </p:nvPr>
        </p:nvSpPr>
        <p:spPr>
          <a:xfrm>
            <a:off x="626533" y="5428252"/>
            <a:ext cx="3691467"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rial" panose="020B0604020202020204" pitchFamily="34" charset="0"/>
                <a:ea typeface="+mn-ea"/>
                <a:cs typeface="Arial" panose="020B0604020202020204" pitchFamily="34" charset="0"/>
              </a:defRPr>
            </a:lvl1pPr>
          </a:lstStyle>
          <a:p>
            <a:pPr lvl="0"/>
            <a:r>
              <a:rPr lang="en-US">
                <a:latin typeface="+mj-lt"/>
              </a:rPr>
              <a:t>SECTION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0" y="5946526"/>
            <a:ext cx="4255496" cy="1063874"/>
          </a:xfrm>
          <a:prstGeom prst="rect">
            <a:avLst/>
          </a:prstGeom>
        </p:spPr>
      </p:pic>
    </p:spTree>
    <p:extLst>
      <p:ext uri="{BB962C8B-B14F-4D97-AF65-F5344CB8AC3E}">
        <p14:creationId xmlns:p14="http://schemas.microsoft.com/office/powerpoint/2010/main" val="379936666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6B71414B-652E-8402-D764-83115D2BCD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2269278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3" name="Isosceles Triangle 2"/>
          <p:cNvSpPr/>
          <p:nvPr userDrawn="1"/>
        </p:nvSpPr>
        <p:spPr>
          <a:xfrm rot="10800000">
            <a:off x="0" y="-1"/>
            <a:ext cx="11684000" cy="2349500"/>
          </a:xfrm>
          <a:prstGeom prst="triangle">
            <a:avLst>
              <a:gd name="adj" fmla="val 857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4" name="Isosceles Triangle 3"/>
          <p:cNvSpPr/>
          <p:nvPr userDrawn="1"/>
        </p:nvSpPr>
        <p:spPr>
          <a:xfrm rot="5400000">
            <a:off x="-1862667" y="1862669"/>
            <a:ext cx="6858000" cy="313266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Text Placeholder 35"/>
          <p:cNvSpPr>
            <a:spLocks noGrp="1"/>
          </p:cNvSpPr>
          <p:nvPr>
            <p:ph type="body" sz="quarter" idx="10" hasCustomPrompt="1"/>
          </p:nvPr>
        </p:nvSpPr>
        <p:spPr>
          <a:xfrm>
            <a:off x="3132671" y="3095126"/>
            <a:ext cx="6011332"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venir Book" panose="02000503020000020003" pitchFamily="2" charset="0"/>
                <a:ea typeface="+mn-ea"/>
                <a:cs typeface="Arial" panose="020B0604020202020204" pitchFamily="34" charset="0"/>
              </a:defRPr>
            </a:lvl1pPr>
          </a:lstStyle>
          <a:p>
            <a:pPr lvl="0"/>
            <a:r>
              <a:rPr lang="en-US">
                <a:latin typeface="+mj-lt"/>
              </a:rPr>
              <a:t>CONCLUSION/QUESTIONS?</a:t>
            </a:r>
            <a:endParaRPr lang="en-US"/>
          </a:p>
        </p:txBody>
      </p:sp>
      <p:cxnSp>
        <p:nvCxnSpPr>
          <p:cNvPr id="7" name="Straight Connector 6"/>
          <p:cNvCxnSpPr/>
          <p:nvPr userDrawn="1"/>
        </p:nvCxnSpPr>
        <p:spPr>
          <a:xfrm flipH="1">
            <a:off x="2540000" y="3429000"/>
            <a:ext cx="7941733"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Tree>
    <p:extLst>
      <p:ext uri="{BB962C8B-B14F-4D97-AF65-F5344CB8AC3E}">
        <p14:creationId xmlns:p14="http://schemas.microsoft.com/office/powerpoint/2010/main" val="1885303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rt Title and Content">
    <p:spTree>
      <p:nvGrpSpPr>
        <p:cNvPr id="1" name=""/>
        <p:cNvGrpSpPr/>
        <p:nvPr/>
      </p:nvGrpSpPr>
      <p:grpSpPr>
        <a:xfrm>
          <a:off x="0" y="0"/>
          <a:ext cx="0" cy="0"/>
          <a:chOff x="0" y="0"/>
          <a:chExt cx="0" cy="0"/>
        </a:xfrm>
      </p:grpSpPr>
      <p:cxnSp>
        <p:nvCxnSpPr>
          <p:cNvPr id="7" name="Straight Connector 6"/>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35"/>
          <p:cNvSpPr>
            <a:spLocks noGrp="1"/>
          </p:cNvSpPr>
          <p:nvPr>
            <p:ph type="body" sz="quarter" idx="10" hasCustomPrompt="1"/>
          </p:nvPr>
        </p:nvSpPr>
        <p:spPr>
          <a:xfrm>
            <a:off x="982133" y="394751"/>
            <a:ext cx="10684933" cy="373812"/>
          </a:xfrm>
          <a:prstGeom prst="rect">
            <a:avLst/>
          </a:prstGeom>
        </p:spPr>
        <p:txBody>
          <a:bodyPr/>
          <a:lstStyle>
            <a:lvl1pPr marL="0" indent="0" algn="l" defTabSz="685800" rtl="0" eaLnBrk="1" latinLnBrk="0" hangingPunct="1">
              <a:spcBef>
                <a:spcPts val="300"/>
              </a:spcBef>
              <a:buNone/>
              <a:defRPr lang="en-US" sz="1800" b="1" kern="1200" dirty="0">
                <a:solidFill>
                  <a:srgbClr val="AA0016">
                    <a:lumMod val="50000"/>
                  </a:srgbClr>
                </a:solidFill>
                <a:latin typeface="Avenir Book" panose="02000503020000020003" pitchFamily="2" charset="0"/>
                <a:ea typeface="+mn-ea"/>
                <a:cs typeface="Times New Roman" panose="02020603050405020304" pitchFamily="18" charset="0"/>
              </a:defRPr>
            </a:lvl1pPr>
          </a:lstStyle>
          <a:p>
            <a:pPr lvl="0"/>
            <a:r>
              <a:rPr lang="en-US">
                <a:latin typeface="+mj-lt"/>
              </a:rPr>
              <a:t>TITLE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pic>
        <p:nvPicPr>
          <p:cNvPr id="2" name="Picture 1" descr="Text&#10;&#10;Description automatically generated">
            <a:extLst>
              <a:ext uri="{FF2B5EF4-FFF2-40B4-BE49-F238E27FC236}">
                <a16:creationId xmlns:a16="http://schemas.microsoft.com/office/drawing/2014/main" id="{B3D8F063-0551-7DDE-22B7-92EFE9903B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4" y="6254964"/>
            <a:ext cx="1493518" cy="560965"/>
          </a:xfrm>
          <a:prstGeom prst="rect">
            <a:avLst/>
          </a:prstGeom>
        </p:spPr>
      </p:pic>
    </p:spTree>
    <p:extLst>
      <p:ext uri="{BB962C8B-B14F-4D97-AF65-F5344CB8AC3E}">
        <p14:creationId xmlns:p14="http://schemas.microsoft.com/office/powerpoint/2010/main" val="1326789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562A27-6BB3-93F8-0635-E54E3C150E40}"/>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cxnSp>
        <p:nvCxnSpPr>
          <p:cNvPr id="7" name="Straight Connector 6">
            <a:extLst>
              <a:ext uri="{FF2B5EF4-FFF2-40B4-BE49-F238E27FC236}">
                <a16:creationId xmlns:a16="http://schemas.microsoft.com/office/drawing/2014/main" id="{AB8D1A7F-8487-5183-99F5-F6FDF83918EF}"/>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2B8B96-AB56-ABD5-047F-67797BAAED9E}"/>
              </a:ext>
            </a:extLst>
          </p:cNvPr>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D82EF7-62AE-1F19-6673-64791FAE8347}"/>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83B2B8CB-2199-4BFD-AD12-47ED833F3AEC}"/>
              </a:ext>
            </a:extLst>
          </p:cNvPr>
          <p:cNvSpPr>
            <a:spLocks noGrp="1"/>
          </p:cNvSpPr>
          <p:nvPr>
            <p:ph type="body" sz="quarter" idx="10" hasCustomPrompt="1"/>
          </p:nvPr>
        </p:nvSpPr>
        <p:spPr>
          <a:xfrm>
            <a:off x="982133" y="452151"/>
            <a:ext cx="10634133" cy="373812"/>
          </a:xfrm>
          <a:prstGeom prst="rect">
            <a:avLst/>
          </a:prstGeom>
          <a:noFill/>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Agenda</a:t>
            </a:r>
          </a:p>
        </p:txBody>
      </p:sp>
      <p:pic>
        <p:nvPicPr>
          <p:cNvPr id="11" name="Picture 10">
            <a:extLst>
              <a:ext uri="{FF2B5EF4-FFF2-40B4-BE49-F238E27FC236}">
                <a16:creationId xmlns:a16="http://schemas.microsoft.com/office/drawing/2014/main" id="{A227A2C2-0C75-620C-B265-C221474EA9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grpSp>
        <p:nvGrpSpPr>
          <p:cNvPr id="12" name="Group 11">
            <a:extLst>
              <a:ext uri="{FF2B5EF4-FFF2-40B4-BE49-F238E27FC236}">
                <a16:creationId xmlns:a16="http://schemas.microsoft.com/office/drawing/2014/main" id="{E9AD2B2C-9D34-4D60-8C0A-AF2DA16B6B36}"/>
              </a:ext>
            </a:extLst>
          </p:cNvPr>
          <p:cNvGrpSpPr/>
          <p:nvPr userDrawn="1"/>
        </p:nvGrpSpPr>
        <p:grpSpPr>
          <a:xfrm>
            <a:off x="2047045" y="1701893"/>
            <a:ext cx="8425067" cy="2560343"/>
            <a:chOff x="2032578" y="2302985"/>
            <a:chExt cx="8126844" cy="2252030"/>
          </a:xfrm>
        </p:grpSpPr>
        <p:grpSp>
          <p:nvGrpSpPr>
            <p:cNvPr id="13" name="Group 12">
              <a:extLst>
                <a:ext uri="{FF2B5EF4-FFF2-40B4-BE49-F238E27FC236}">
                  <a16:creationId xmlns:a16="http://schemas.microsoft.com/office/drawing/2014/main" id="{85DF4176-0011-C24D-7DED-5771CB892FF0}"/>
                </a:ext>
              </a:extLst>
            </p:cNvPr>
            <p:cNvGrpSpPr/>
            <p:nvPr/>
          </p:nvGrpSpPr>
          <p:grpSpPr>
            <a:xfrm>
              <a:off x="2032578" y="3071132"/>
              <a:ext cx="8126844" cy="712080"/>
              <a:chOff x="2032577" y="2025987"/>
              <a:chExt cx="8126844" cy="712080"/>
            </a:xfrm>
          </p:grpSpPr>
          <p:sp>
            <p:nvSpPr>
              <p:cNvPr id="28" name="Rectangle 27">
                <a:extLst>
                  <a:ext uri="{FF2B5EF4-FFF2-40B4-BE49-F238E27FC236}">
                    <a16:creationId xmlns:a16="http://schemas.microsoft.com/office/drawing/2014/main" id="{DC80CE5F-76D2-909E-169C-9820E3262051}"/>
                  </a:ext>
                </a:extLst>
              </p:cNvPr>
              <p:cNvSpPr/>
              <p:nvPr/>
            </p:nvSpPr>
            <p:spPr>
              <a:xfrm>
                <a:off x="2032577" y="2025987"/>
                <a:ext cx="960975" cy="71028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9" name="Rectangle 28">
                <a:extLst>
                  <a:ext uri="{FF2B5EF4-FFF2-40B4-BE49-F238E27FC236}">
                    <a16:creationId xmlns:a16="http://schemas.microsoft.com/office/drawing/2014/main" id="{43DE27E3-1EA2-088E-D3A7-6B6851423107}"/>
                  </a:ext>
                </a:extLst>
              </p:cNvPr>
              <p:cNvSpPr/>
              <p:nvPr/>
            </p:nvSpPr>
            <p:spPr>
              <a:xfrm>
                <a:off x="2993555" y="2027075"/>
                <a:ext cx="1861471"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0" name="TextBox 29">
                <a:extLst>
                  <a:ext uri="{FF2B5EF4-FFF2-40B4-BE49-F238E27FC236}">
                    <a16:creationId xmlns:a16="http://schemas.microsoft.com/office/drawing/2014/main" id="{20F2339A-25D1-98CF-B2C1-A6BD7D1F5388}"/>
                  </a:ext>
                </a:extLst>
              </p:cNvPr>
              <p:cNvSpPr txBox="1"/>
              <p:nvPr/>
            </p:nvSpPr>
            <p:spPr>
              <a:xfrm>
                <a:off x="2320543" y="212096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2</a:t>
                </a:r>
              </a:p>
            </p:txBody>
          </p:sp>
          <p:sp>
            <p:nvSpPr>
              <p:cNvPr id="31" name="Rectangle 30">
                <a:extLst>
                  <a:ext uri="{FF2B5EF4-FFF2-40B4-BE49-F238E27FC236}">
                    <a16:creationId xmlns:a16="http://schemas.microsoft.com/office/drawing/2014/main" id="{BEC2598F-EDC9-C665-41A7-3115ADF23648}"/>
                  </a:ext>
                </a:extLst>
              </p:cNvPr>
              <p:cNvSpPr/>
              <p:nvPr/>
            </p:nvSpPr>
            <p:spPr>
              <a:xfrm>
                <a:off x="10072318" y="2027075"/>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2" name="Rectangle 31">
                <a:extLst>
                  <a:ext uri="{FF2B5EF4-FFF2-40B4-BE49-F238E27FC236}">
                    <a16:creationId xmlns:a16="http://schemas.microsoft.com/office/drawing/2014/main" id="{F5D24621-7331-3F3F-34B0-1010372E350C}"/>
                  </a:ext>
                </a:extLst>
              </p:cNvPr>
              <p:cNvSpPr/>
              <p:nvPr/>
            </p:nvSpPr>
            <p:spPr>
              <a:xfrm>
                <a:off x="4931229" y="2027075"/>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3" name="TextBox 32">
                <a:extLst>
                  <a:ext uri="{FF2B5EF4-FFF2-40B4-BE49-F238E27FC236}">
                    <a16:creationId xmlns:a16="http://schemas.microsoft.com/office/drawing/2014/main" id="{A917CD7A-C5FA-7850-6FCF-8AC6643CFB18}"/>
                  </a:ext>
                </a:extLst>
              </p:cNvPr>
              <p:cNvSpPr txBox="1"/>
              <p:nvPr/>
            </p:nvSpPr>
            <p:spPr>
              <a:xfrm>
                <a:off x="4931226" y="2164555"/>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4" name="Group 13">
              <a:extLst>
                <a:ext uri="{FF2B5EF4-FFF2-40B4-BE49-F238E27FC236}">
                  <a16:creationId xmlns:a16="http://schemas.microsoft.com/office/drawing/2014/main" id="{A8CFCA0E-C6C7-319C-FD18-59B3EAED9E07}"/>
                </a:ext>
              </a:extLst>
            </p:cNvPr>
            <p:cNvGrpSpPr/>
            <p:nvPr/>
          </p:nvGrpSpPr>
          <p:grpSpPr>
            <a:xfrm>
              <a:off x="2032579" y="2302985"/>
              <a:ext cx="8126843" cy="710992"/>
              <a:chOff x="2032578" y="1248486"/>
              <a:chExt cx="8126843" cy="710992"/>
            </a:xfrm>
          </p:grpSpPr>
          <p:sp>
            <p:nvSpPr>
              <p:cNvPr id="22" name="Rectangle 21">
                <a:extLst>
                  <a:ext uri="{FF2B5EF4-FFF2-40B4-BE49-F238E27FC236}">
                    <a16:creationId xmlns:a16="http://schemas.microsoft.com/office/drawing/2014/main" id="{BBD16E6A-1DB3-1453-6471-63FE7E062CD2}"/>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3" name="Rectangle 22">
                <a:extLst>
                  <a:ext uri="{FF2B5EF4-FFF2-40B4-BE49-F238E27FC236}">
                    <a16:creationId xmlns:a16="http://schemas.microsoft.com/office/drawing/2014/main" id="{A394FB47-EA25-E569-2F9E-E140FB4B40E9}"/>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24" name="TextBox 23">
                <a:extLst>
                  <a:ext uri="{FF2B5EF4-FFF2-40B4-BE49-F238E27FC236}">
                    <a16:creationId xmlns:a16="http://schemas.microsoft.com/office/drawing/2014/main" id="{6BB8B8A1-EF64-E640-4332-6BEFB648946D}"/>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25" name="Rectangle 24">
                <a:extLst>
                  <a:ext uri="{FF2B5EF4-FFF2-40B4-BE49-F238E27FC236}">
                    <a16:creationId xmlns:a16="http://schemas.microsoft.com/office/drawing/2014/main" id="{FF93DAA2-CDEA-B5C2-AB47-18A37492BE62}"/>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6" name="Rectangle 25">
                <a:extLst>
                  <a:ext uri="{FF2B5EF4-FFF2-40B4-BE49-F238E27FC236}">
                    <a16:creationId xmlns:a16="http://schemas.microsoft.com/office/drawing/2014/main" id="{6E46C470-E3F4-0E2C-42A2-613397045272}"/>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7" name="TextBox 26">
                <a:extLst>
                  <a:ext uri="{FF2B5EF4-FFF2-40B4-BE49-F238E27FC236}">
                    <a16:creationId xmlns:a16="http://schemas.microsoft.com/office/drawing/2014/main" id="{B9841148-F692-412D-74A3-83081D904DF8}"/>
                  </a:ext>
                </a:extLst>
              </p:cNvPr>
              <p:cNvSpPr txBox="1"/>
              <p:nvPr/>
            </p:nvSpPr>
            <p:spPr>
              <a:xfrm>
                <a:off x="4931226" y="1386126"/>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5" name="Group 14">
              <a:extLst>
                <a:ext uri="{FF2B5EF4-FFF2-40B4-BE49-F238E27FC236}">
                  <a16:creationId xmlns:a16="http://schemas.microsoft.com/office/drawing/2014/main" id="{33B59EDD-59A1-9185-28E6-92E97103D3A9}"/>
                </a:ext>
              </a:extLst>
            </p:cNvPr>
            <p:cNvGrpSpPr/>
            <p:nvPr/>
          </p:nvGrpSpPr>
          <p:grpSpPr>
            <a:xfrm>
              <a:off x="2032578" y="3844023"/>
              <a:ext cx="8126843" cy="710992"/>
              <a:chOff x="2032577" y="2789524"/>
              <a:chExt cx="8126843" cy="710992"/>
            </a:xfrm>
          </p:grpSpPr>
          <p:sp>
            <p:nvSpPr>
              <p:cNvPr id="16" name="Rectangle 15">
                <a:extLst>
                  <a:ext uri="{FF2B5EF4-FFF2-40B4-BE49-F238E27FC236}">
                    <a16:creationId xmlns:a16="http://schemas.microsoft.com/office/drawing/2014/main" id="{1BCC6C26-8B8F-5950-2B00-41CC224AD708}"/>
                  </a:ext>
                </a:extLst>
              </p:cNvPr>
              <p:cNvSpPr/>
              <p:nvPr/>
            </p:nvSpPr>
            <p:spPr>
              <a:xfrm>
                <a:off x="2032577" y="2789524"/>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17" name="Rectangle 16">
                <a:extLst>
                  <a:ext uri="{FF2B5EF4-FFF2-40B4-BE49-F238E27FC236}">
                    <a16:creationId xmlns:a16="http://schemas.microsoft.com/office/drawing/2014/main" id="{14749D1C-33D9-01F7-FE3B-4CC4B50EB834}"/>
                  </a:ext>
                </a:extLst>
              </p:cNvPr>
              <p:cNvSpPr/>
              <p:nvPr/>
            </p:nvSpPr>
            <p:spPr>
              <a:xfrm>
                <a:off x="2993554" y="2789524"/>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18" name="TextBox 17">
                <a:extLst>
                  <a:ext uri="{FF2B5EF4-FFF2-40B4-BE49-F238E27FC236}">
                    <a16:creationId xmlns:a16="http://schemas.microsoft.com/office/drawing/2014/main" id="{147F60CC-D16B-20FE-7B6C-507E7485DFD7}"/>
                  </a:ext>
                </a:extLst>
              </p:cNvPr>
              <p:cNvSpPr txBox="1"/>
              <p:nvPr/>
            </p:nvSpPr>
            <p:spPr>
              <a:xfrm>
                <a:off x="2320543" y="288341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3</a:t>
                </a:r>
              </a:p>
            </p:txBody>
          </p:sp>
          <p:sp>
            <p:nvSpPr>
              <p:cNvPr id="19" name="Rectangle 18">
                <a:extLst>
                  <a:ext uri="{FF2B5EF4-FFF2-40B4-BE49-F238E27FC236}">
                    <a16:creationId xmlns:a16="http://schemas.microsoft.com/office/drawing/2014/main" id="{9A89EE0F-F2AE-4FB0-BC63-76EDE7311E4A}"/>
                  </a:ext>
                </a:extLst>
              </p:cNvPr>
              <p:cNvSpPr/>
              <p:nvPr/>
            </p:nvSpPr>
            <p:spPr>
              <a:xfrm>
                <a:off x="10072317" y="2789524"/>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0" name="Rectangle 19">
                <a:extLst>
                  <a:ext uri="{FF2B5EF4-FFF2-40B4-BE49-F238E27FC236}">
                    <a16:creationId xmlns:a16="http://schemas.microsoft.com/office/drawing/2014/main" id="{E44C85E8-A049-602D-A402-AAE74156AB87}"/>
                  </a:ext>
                </a:extLst>
              </p:cNvPr>
              <p:cNvSpPr/>
              <p:nvPr/>
            </p:nvSpPr>
            <p:spPr>
              <a:xfrm>
                <a:off x="4931228" y="2789524"/>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1" name="TextBox 20">
                <a:extLst>
                  <a:ext uri="{FF2B5EF4-FFF2-40B4-BE49-F238E27FC236}">
                    <a16:creationId xmlns:a16="http://schemas.microsoft.com/office/drawing/2014/main" id="{5E189092-7BCA-46E4-D718-F0F961E21881}"/>
                  </a:ext>
                </a:extLst>
              </p:cNvPr>
              <p:cNvSpPr txBox="1"/>
              <p:nvPr/>
            </p:nvSpPr>
            <p:spPr>
              <a:xfrm>
                <a:off x="4931226" y="2924437"/>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grpSp>
        <p:nvGrpSpPr>
          <p:cNvPr id="34" name="Group 33">
            <a:extLst>
              <a:ext uri="{FF2B5EF4-FFF2-40B4-BE49-F238E27FC236}">
                <a16:creationId xmlns:a16="http://schemas.microsoft.com/office/drawing/2014/main" id="{52F847FB-B705-53D9-4329-D7BE4CF4566B}"/>
              </a:ext>
            </a:extLst>
          </p:cNvPr>
          <p:cNvGrpSpPr/>
          <p:nvPr userDrawn="1"/>
        </p:nvGrpSpPr>
        <p:grpSpPr>
          <a:xfrm>
            <a:off x="2049977" y="4326408"/>
            <a:ext cx="8425066" cy="808330"/>
            <a:chOff x="2032578" y="1248486"/>
            <a:chExt cx="8126843" cy="710992"/>
          </a:xfrm>
        </p:grpSpPr>
        <p:sp>
          <p:nvSpPr>
            <p:cNvPr id="35" name="Rectangle 34">
              <a:extLst>
                <a:ext uri="{FF2B5EF4-FFF2-40B4-BE49-F238E27FC236}">
                  <a16:creationId xmlns:a16="http://schemas.microsoft.com/office/drawing/2014/main" id="{2E328B70-CF84-55A2-8F90-5F70F3BCC735}"/>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6" name="Rectangle 35">
              <a:extLst>
                <a:ext uri="{FF2B5EF4-FFF2-40B4-BE49-F238E27FC236}">
                  <a16:creationId xmlns:a16="http://schemas.microsoft.com/office/drawing/2014/main" id="{E16F10F2-3B2F-6E73-334E-13BCD79861C7}"/>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7" name="TextBox 36">
              <a:extLst>
                <a:ext uri="{FF2B5EF4-FFF2-40B4-BE49-F238E27FC236}">
                  <a16:creationId xmlns:a16="http://schemas.microsoft.com/office/drawing/2014/main" id="{3FEF14CB-4221-B32E-3001-CC23B131B926}"/>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4</a:t>
              </a:r>
            </a:p>
          </p:txBody>
        </p:sp>
        <p:sp>
          <p:nvSpPr>
            <p:cNvPr id="38" name="Rectangle 37">
              <a:extLst>
                <a:ext uri="{FF2B5EF4-FFF2-40B4-BE49-F238E27FC236}">
                  <a16:creationId xmlns:a16="http://schemas.microsoft.com/office/drawing/2014/main" id="{9685A9ED-E738-8D46-CFE2-72A45EDC4D89}"/>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Rectangle 38">
              <a:extLst>
                <a:ext uri="{FF2B5EF4-FFF2-40B4-BE49-F238E27FC236}">
                  <a16:creationId xmlns:a16="http://schemas.microsoft.com/office/drawing/2014/main" id="{DA4B28A7-94E6-C160-72FA-0C8C5264F31B}"/>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0" name="TextBox 39">
              <a:extLst>
                <a:ext uri="{FF2B5EF4-FFF2-40B4-BE49-F238E27FC236}">
                  <a16:creationId xmlns:a16="http://schemas.microsoft.com/office/drawing/2014/main" id="{6DB36CD6-F705-E9BD-C1D8-E6FFA97F593E}"/>
                </a:ext>
              </a:extLst>
            </p:cNvPr>
            <p:cNvSpPr txBox="1"/>
            <p:nvPr/>
          </p:nvSpPr>
          <p:spPr>
            <a:xfrm>
              <a:off x="4928399" y="1387410"/>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pic>
        <p:nvPicPr>
          <p:cNvPr id="2" name="Picture 1" descr="A logo for a company&#10;&#10;Description automatically generated">
            <a:extLst>
              <a:ext uri="{FF2B5EF4-FFF2-40B4-BE49-F238E27FC236}">
                <a16:creationId xmlns:a16="http://schemas.microsoft.com/office/drawing/2014/main" id="{FC538940-0F7A-C40D-A758-EFE92A67D8B3}"/>
              </a:ext>
            </a:extLst>
          </p:cNvPr>
          <p:cNvPicPr>
            <a:picLocks noChangeAspect="1"/>
          </p:cNvPicPr>
          <p:nvPr userDrawn="1"/>
        </p:nvPicPr>
        <p:blipFill>
          <a:blip r:embed="rId3"/>
          <a:stretch>
            <a:fillRect/>
          </a:stretch>
        </p:blipFill>
        <p:spPr>
          <a:xfrm>
            <a:off x="76946" y="5973030"/>
            <a:ext cx="1810374" cy="828246"/>
          </a:xfrm>
          <a:prstGeom prst="rect">
            <a:avLst/>
          </a:prstGeom>
        </p:spPr>
      </p:pic>
    </p:spTree>
    <p:extLst>
      <p:ext uri="{BB962C8B-B14F-4D97-AF65-F5344CB8AC3E}">
        <p14:creationId xmlns:p14="http://schemas.microsoft.com/office/powerpoint/2010/main" val="1403665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50E923-2FA6-DECD-B7DF-459230D01428}"/>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B147E5-3C3C-5CF8-F7B2-CF181819168F}"/>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B0F337CE-FFDB-2926-14EC-3210C24DB161}"/>
              </a:ext>
            </a:extLst>
          </p:cNvPr>
          <p:cNvSpPr>
            <a:spLocks noGrp="1"/>
          </p:cNvSpPr>
          <p:nvPr>
            <p:ph type="body" sz="quarter" idx="10" hasCustomPrompt="1"/>
          </p:nvPr>
        </p:nvSpPr>
        <p:spPr>
          <a:xfrm>
            <a:off x="982133" y="423134"/>
            <a:ext cx="10634133" cy="373812"/>
          </a:xfrm>
          <a:prstGeom prst="rect">
            <a:avLst/>
          </a:prstGeom>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Title</a:t>
            </a:r>
          </a:p>
        </p:txBody>
      </p:sp>
      <p:pic>
        <p:nvPicPr>
          <p:cNvPr id="11" name="Picture 10">
            <a:extLst>
              <a:ext uri="{FF2B5EF4-FFF2-40B4-BE49-F238E27FC236}">
                <a16:creationId xmlns:a16="http://schemas.microsoft.com/office/drawing/2014/main" id="{5B240DC7-386E-DC65-1E9B-FECB44D307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sp>
        <p:nvSpPr>
          <p:cNvPr id="12" name="Slide Number Placeholder 5">
            <a:extLst>
              <a:ext uri="{FF2B5EF4-FFF2-40B4-BE49-F238E27FC236}">
                <a16:creationId xmlns:a16="http://schemas.microsoft.com/office/drawing/2014/main" id="{45E3CC2F-3F51-5E12-8AE9-6B3D4C95FDAC}"/>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13" name="Rectangle 12">
            <a:extLst>
              <a:ext uri="{FF2B5EF4-FFF2-40B4-BE49-F238E27FC236}">
                <a16:creationId xmlns:a16="http://schemas.microsoft.com/office/drawing/2014/main" id="{E590D671-50C6-ECC4-8D48-D5F2AACFDC31}"/>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88A027-E016-AF99-E287-3E4D789670C5}"/>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A41F80-2771-6929-8E78-FA15F6AECECE}"/>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6AD9F3E0-E0BD-CEA0-7ABD-850B39DE38D0}"/>
              </a:ext>
            </a:extLst>
          </p:cNvPr>
          <p:cNvPicPr>
            <a:picLocks noChangeAspect="1"/>
          </p:cNvPicPr>
          <p:nvPr userDrawn="1"/>
        </p:nvPicPr>
        <p:blipFill>
          <a:blip r:embed="rId3"/>
          <a:stretch>
            <a:fillRect/>
          </a:stretch>
        </p:blipFill>
        <p:spPr>
          <a:xfrm>
            <a:off x="45962" y="6226627"/>
            <a:ext cx="1256059" cy="574647"/>
          </a:xfrm>
          <a:prstGeom prst="rect">
            <a:avLst/>
          </a:prstGeom>
        </p:spPr>
      </p:pic>
    </p:spTree>
    <p:extLst>
      <p:ext uri="{BB962C8B-B14F-4D97-AF65-F5344CB8AC3E}">
        <p14:creationId xmlns:p14="http://schemas.microsoft.com/office/powerpoint/2010/main" val="102369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9C14CC4-E15D-0F38-1876-3175CF937034}"/>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11186A-EB2F-0DDF-0012-A98871A0C952}"/>
              </a:ext>
            </a:extLst>
          </p:cNvPr>
          <p:cNvCxnSpPr/>
          <p:nvPr userDrawn="1"/>
        </p:nvCxnSpPr>
        <p:spPr>
          <a:xfrm flipH="1">
            <a:off x="1473200" y="863600"/>
            <a:ext cx="4030133" cy="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C5CB4F-7236-CBEF-2851-35C5F68575CC}"/>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48131EF5-1A84-455D-0651-73E883D6A7C8}"/>
              </a:ext>
            </a:extLst>
          </p:cNvPr>
          <p:cNvSpPr>
            <a:spLocks noGrp="1"/>
          </p:cNvSpPr>
          <p:nvPr>
            <p:ph type="body" sz="quarter" idx="10" hasCustomPrompt="1"/>
          </p:nvPr>
        </p:nvSpPr>
        <p:spPr>
          <a:xfrm>
            <a:off x="982133" y="464475"/>
            <a:ext cx="10634133" cy="373812"/>
          </a:xfrm>
          <a:prstGeom prst="rect">
            <a:avLst/>
          </a:prstGeom>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Section Title</a:t>
            </a:r>
          </a:p>
        </p:txBody>
      </p:sp>
      <p:pic>
        <p:nvPicPr>
          <p:cNvPr id="11" name="Picture 10">
            <a:extLst>
              <a:ext uri="{FF2B5EF4-FFF2-40B4-BE49-F238E27FC236}">
                <a16:creationId xmlns:a16="http://schemas.microsoft.com/office/drawing/2014/main" id="{B2F7EAED-B4E7-7EEB-47EA-770F3F1F72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grpSp>
        <p:nvGrpSpPr>
          <p:cNvPr id="12" name="Group 11">
            <a:extLst>
              <a:ext uri="{FF2B5EF4-FFF2-40B4-BE49-F238E27FC236}">
                <a16:creationId xmlns:a16="http://schemas.microsoft.com/office/drawing/2014/main" id="{0FB0362F-D225-AE88-9D79-3CAEE20CB590}"/>
              </a:ext>
            </a:extLst>
          </p:cNvPr>
          <p:cNvGrpSpPr/>
          <p:nvPr userDrawn="1"/>
        </p:nvGrpSpPr>
        <p:grpSpPr>
          <a:xfrm>
            <a:off x="2047045" y="1701893"/>
            <a:ext cx="8425067" cy="2560343"/>
            <a:chOff x="2032578" y="2302985"/>
            <a:chExt cx="8126844" cy="2252030"/>
          </a:xfrm>
        </p:grpSpPr>
        <p:grpSp>
          <p:nvGrpSpPr>
            <p:cNvPr id="13" name="Group 12">
              <a:extLst>
                <a:ext uri="{FF2B5EF4-FFF2-40B4-BE49-F238E27FC236}">
                  <a16:creationId xmlns:a16="http://schemas.microsoft.com/office/drawing/2014/main" id="{F5DF9163-C253-2FD7-D48B-C283531B693F}"/>
                </a:ext>
              </a:extLst>
            </p:cNvPr>
            <p:cNvGrpSpPr/>
            <p:nvPr/>
          </p:nvGrpSpPr>
          <p:grpSpPr>
            <a:xfrm>
              <a:off x="2032578" y="3071132"/>
              <a:ext cx="8126844" cy="712080"/>
              <a:chOff x="2032577" y="2025987"/>
              <a:chExt cx="8126844" cy="712080"/>
            </a:xfrm>
          </p:grpSpPr>
          <p:sp>
            <p:nvSpPr>
              <p:cNvPr id="28" name="Rectangle 27">
                <a:extLst>
                  <a:ext uri="{FF2B5EF4-FFF2-40B4-BE49-F238E27FC236}">
                    <a16:creationId xmlns:a16="http://schemas.microsoft.com/office/drawing/2014/main" id="{E600ABD2-0410-F5E6-B767-BA6E1A9F3C14}"/>
                  </a:ext>
                </a:extLst>
              </p:cNvPr>
              <p:cNvSpPr/>
              <p:nvPr/>
            </p:nvSpPr>
            <p:spPr>
              <a:xfrm>
                <a:off x="2032577" y="2025987"/>
                <a:ext cx="960975" cy="710281"/>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9" name="Rectangle 28">
                <a:extLst>
                  <a:ext uri="{FF2B5EF4-FFF2-40B4-BE49-F238E27FC236}">
                    <a16:creationId xmlns:a16="http://schemas.microsoft.com/office/drawing/2014/main" id="{48EC9CA1-384C-EBF1-FA84-7ECCA7D3C0AF}"/>
                  </a:ext>
                </a:extLst>
              </p:cNvPr>
              <p:cNvSpPr/>
              <p:nvPr/>
            </p:nvSpPr>
            <p:spPr>
              <a:xfrm>
                <a:off x="2993555" y="2027075"/>
                <a:ext cx="1861471"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30" name="TextBox 29">
                <a:extLst>
                  <a:ext uri="{FF2B5EF4-FFF2-40B4-BE49-F238E27FC236}">
                    <a16:creationId xmlns:a16="http://schemas.microsoft.com/office/drawing/2014/main" id="{B13C36B8-58FD-743C-6162-A7E38427984B}"/>
                  </a:ext>
                </a:extLst>
              </p:cNvPr>
              <p:cNvSpPr txBox="1"/>
              <p:nvPr/>
            </p:nvSpPr>
            <p:spPr>
              <a:xfrm>
                <a:off x="2320543" y="212096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2</a:t>
                </a:r>
              </a:p>
            </p:txBody>
          </p:sp>
          <p:sp>
            <p:nvSpPr>
              <p:cNvPr id="31" name="Rectangle 30">
                <a:extLst>
                  <a:ext uri="{FF2B5EF4-FFF2-40B4-BE49-F238E27FC236}">
                    <a16:creationId xmlns:a16="http://schemas.microsoft.com/office/drawing/2014/main" id="{1AB77926-83BE-A192-470F-351609A0D870}"/>
                  </a:ext>
                </a:extLst>
              </p:cNvPr>
              <p:cNvSpPr/>
              <p:nvPr/>
            </p:nvSpPr>
            <p:spPr>
              <a:xfrm>
                <a:off x="10072318" y="2027075"/>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2" name="Rectangle 31">
                <a:extLst>
                  <a:ext uri="{FF2B5EF4-FFF2-40B4-BE49-F238E27FC236}">
                    <a16:creationId xmlns:a16="http://schemas.microsoft.com/office/drawing/2014/main" id="{5575FFE5-6A6A-C084-196E-10F75015D38D}"/>
                  </a:ext>
                </a:extLst>
              </p:cNvPr>
              <p:cNvSpPr/>
              <p:nvPr/>
            </p:nvSpPr>
            <p:spPr>
              <a:xfrm>
                <a:off x="4931229" y="2027075"/>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3" name="TextBox 32">
                <a:extLst>
                  <a:ext uri="{FF2B5EF4-FFF2-40B4-BE49-F238E27FC236}">
                    <a16:creationId xmlns:a16="http://schemas.microsoft.com/office/drawing/2014/main" id="{2A2AC115-1821-564C-1A77-131858251484}"/>
                  </a:ext>
                </a:extLst>
              </p:cNvPr>
              <p:cNvSpPr txBox="1"/>
              <p:nvPr/>
            </p:nvSpPr>
            <p:spPr>
              <a:xfrm>
                <a:off x="4931226" y="2164555"/>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4" name="Group 13">
              <a:extLst>
                <a:ext uri="{FF2B5EF4-FFF2-40B4-BE49-F238E27FC236}">
                  <a16:creationId xmlns:a16="http://schemas.microsoft.com/office/drawing/2014/main" id="{8E4E4669-697B-9909-C370-C7E01303977D}"/>
                </a:ext>
              </a:extLst>
            </p:cNvPr>
            <p:cNvGrpSpPr/>
            <p:nvPr/>
          </p:nvGrpSpPr>
          <p:grpSpPr>
            <a:xfrm>
              <a:off x="2032579" y="2302985"/>
              <a:ext cx="8126843" cy="710992"/>
              <a:chOff x="2032578" y="1248486"/>
              <a:chExt cx="8126843" cy="710992"/>
            </a:xfrm>
          </p:grpSpPr>
          <p:sp>
            <p:nvSpPr>
              <p:cNvPr id="22" name="Rectangle 21">
                <a:extLst>
                  <a:ext uri="{FF2B5EF4-FFF2-40B4-BE49-F238E27FC236}">
                    <a16:creationId xmlns:a16="http://schemas.microsoft.com/office/drawing/2014/main" id="{38DBA851-9A46-BF85-F231-44A67C743996}"/>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23" name="Rectangle 22">
                <a:extLst>
                  <a:ext uri="{FF2B5EF4-FFF2-40B4-BE49-F238E27FC236}">
                    <a16:creationId xmlns:a16="http://schemas.microsoft.com/office/drawing/2014/main" id="{7227F512-D64C-3105-4E73-F7D27EE09355}"/>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24" name="TextBox 23">
                <a:extLst>
                  <a:ext uri="{FF2B5EF4-FFF2-40B4-BE49-F238E27FC236}">
                    <a16:creationId xmlns:a16="http://schemas.microsoft.com/office/drawing/2014/main" id="{E2CAC4D2-1DCA-240C-49A5-E98A415B133B}"/>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25" name="Rectangle 24">
                <a:extLst>
                  <a:ext uri="{FF2B5EF4-FFF2-40B4-BE49-F238E27FC236}">
                    <a16:creationId xmlns:a16="http://schemas.microsoft.com/office/drawing/2014/main" id="{872153F5-6059-DC08-4B9A-F708D896300F}"/>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6" name="Rectangle 25">
                <a:extLst>
                  <a:ext uri="{FF2B5EF4-FFF2-40B4-BE49-F238E27FC236}">
                    <a16:creationId xmlns:a16="http://schemas.microsoft.com/office/drawing/2014/main" id="{D1A64DC0-1F55-7F01-9365-D9B4804C5E54}"/>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7" name="TextBox 26">
                <a:extLst>
                  <a:ext uri="{FF2B5EF4-FFF2-40B4-BE49-F238E27FC236}">
                    <a16:creationId xmlns:a16="http://schemas.microsoft.com/office/drawing/2014/main" id="{13C89C68-A7BE-F8AC-4C5E-44EDDA4DD819}"/>
                  </a:ext>
                </a:extLst>
              </p:cNvPr>
              <p:cNvSpPr txBox="1"/>
              <p:nvPr/>
            </p:nvSpPr>
            <p:spPr>
              <a:xfrm>
                <a:off x="4931226" y="1386126"/>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grpSp>
          <p:nvGrpSpPr>
            <p:cNvPr id="15" name="Group 14">
              <a:extLst>
                <a:ext uri="{FF2B5EF4-FFF2-40B4-BE49-F238E27FC236}">
                  <a16:creationId xmlns:a16="http://schemas.microsoft.com/office/drawing/2014/main" id="{3A989DD5-DA80-C6B8-A28D-F7D2B69186C1}"/>
                </a:ext>
              </a:extLst>
            </p:cNvPr>
            <p:cNvGrpSpPr/>
            <p:nvPr/>
          </p:nvGrpSpPr>
          <p:grpSpPr>
            <a:xfrm>
              <a:off x="2032578" y="3844023"/>
              <a:ext cx="8126843" cy="710992"/>
              <a:chOff x="2032577" y="2789524"/>
              <a:chExt cx="8126843" cy="710992"/>
            </a:xfrm>
          </p:grpSpPr>
          <p:sp>
            <p:nvSpPr>
              <p:cNvPr id="16" name="Rectangle 15">
                <a:extLst>
                  <a:ext uri="{FF2B5EF4-FFF2-40B4-BE49-F238E27FC236}">
                    <a16:creationId xmlns:a16="http://schemas.microsoft.com/office/drawing/2014/main" id="{BBED4963-616A-2398-7819-4C4A75238E9A}"/>
                  </a:ext>
                </a:extLst>
              </p:cNvPr>
              <p:cNvSpPr/>
              <p:nvPr/>
            </p:nvSpPr>
            <p:spPr>
              <a:xfrm>
                <a:off x="2032577" y="2789524"/>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17" name="Rectangle 16">
                <a:extLst>
                  <a:ext uri="{FF2B5EF4-FFF2-40B4-BE49-F238E27FC236}">
                    <a16:creationId xmlns:a16="http://schemas.microsoft.com/office/drawing/2014/main" id="{0B717BB9-731A-2C72-ECED-4E25F6C55E13}"/>
                  </a:ext>
                </a:extLst>
              </p:cNvPr>
              <p:cNvSpPr/>
              <p:nvPr/>
            </p:nvSpPr>
            <p:spPr>
              <a:xfrm>
                <a:off x="2993554" y="2789524"/>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Title</a:t>
                </a:r>
              </a:p>
            </p:txBody>
          </p:sp>
          <p:sp>
            <p:nvSpPr>
              <p:cNvPr id="18" name="TextBox 17">
                <a:extLst>
                  <a:ext uri="{FF2B5EF4-FFF2-40B4-BE49-F238E27FC236}">
                    <a16:creationId xmlns:a16="http://schemas.microsoft.com/office/drawing/2014/main" id="{84E1677B-1A20-1190-2AD4-A7FD2238889C}"/>
                  </a:ext>
                </a:extLst>
              </p:cNvPr>
              <p:cNvSpPr txBox="1"/>
              <p:nvPr/>
            </p:nvSpPr>
            <p:spPr>
              <a:xfrm>
                <a:off x="2320543" y="2883411"/>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3</a:t>
                </a:r>
              </a:p>
            </p:txBody>
          </p:sp>
          <p:sp>
            <p:nvSpPr>
              <p:cNvPr id="19" name="Rectangle 18">
                <a:extLst>
                  <a:ext uri="{FF2B5EF4-FFF2-40B4-BE49-F238E27FC236}">
                    <a16:creationId xmlns:a16="http://schemas.microsoft.com/office/drawing/2014/main" id="{9486A570-C7F6-E4A6-3B5E-0B271F9FC3C5}"/>
                  </a:ext>
                </a:extLst>
              </p:cNvPr>
              <p:cNvSpPr/>
              <p:nvPr/>
            </p:nvSpPr>
            <p:spPr>
              <a:xfrm>
                <a:off x="10072317" y="2789524"/>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20" name="Rectangle 19">
                <a:extLst>
                  <a:ext uri="{FF2B5EF4-FFF2-40B4-BE49-F238E27FC236}">
                    <a16:creationId xmlns:a16="http://schemas.microsoft.com/office/drawing/2014/main" id="{51CA9809-E576-8C9A-BB99-7834708FE7CD}"/>
                  </a:ext>
                </a:extLst>
              </p:cNvPr>
              <p:cNvSpPr/>
              <p:nvPr/>
            </p:nvSpPr>
            <p:spPr>
              <a:xfrm>
                <a:off x="4931228" y="2789524"/>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2"/>
                  </a:solidFill>
                  <a:latin typeface="Avenir Book" panose="02000503020000020003" pitchFamily="2" charset="0"/>
                </a:endParaRPr>
              </a:p>
            </p:txBody>
          </p:sp>
          <p:sp>
            <p:nvSpPr>
              <p:cNvPr id="21" name="TextBox 20">
                <a:extLst>
                  <a:ext uri="{FF2B5EF4-FFF2-40B4-BE49-F238E27FC236}">
                    <a16:creationId xmlns:a16="http://schemas.microsoft.com/office/drawing/2014/main" id="{66FCAB74-758E-0CAD-42A9-C871E64D59DA}"/>
                  </a:ext>
                </a:extLst>
              </p:cNvPr>
              <p:cNvSpPr txBox="1"/>
              <p:nvPr/>
            </p:nvSpPr>
            <p:spPr>
              <a:xfrm>
                <a:off x="4931226" y="2924437"/>
                <a:ext cx="5141088" cy="257179"/>
              </a:xfrm>
              <a:prstGeom prst="rect">
                <a:avLst/>
              </a:prstGeom>
              <a:noFill/>
            </p:spPr>
            <p:txBody>
              <a:bodyPr wrap="square" rtlCol="0">
                <a:spAutoFit/>
              </a:bodyPr>
              <a:lstStyle/>
              <a:p>
                <a:pPr marL="285750" indent="-285750">
                  <a:buFont typeface="Arial" panose="020B0604020202020204" pitchFamily="34" charset="0"/>
                  <a:buChar char="•"/>
                </a:pPr>
                <a:r>
                  <a:rPr lang="en-US" sz="1300">
                    <a:solidFill>
                      <a:schemeClr val="tx2"/>
                    </a:solidFill>
                    <a:latin typeface="Avenir Book" panose="02000503020000020003" pitchFamily="2" charset="0"/>
                  </a:rPr>
                  <a:t>Description</a:t>
                </a:r>
              </a:p>
            </p:txBody>
          </p:sp>
        </p:grpSp>
      </p:grpSp>
      <p:grpSp>
        <p:nvGrpSpPr>
          <p:cNvPr id="34" name="Group 33">
            <a:extLst>
              <a:ext uri="{FF2B5EF4-FFF2-40B4-BE49-F238E27FC236}">
                <a16:creationId xmlns:a16="http://schemas.microsoft.com/office/drawing/2014/main" id="{7C0BFFE1-0108-C52A-2867-9D1978156D39}"/>
              </a:ext>
            </a:extLst>
          </p:cNvPr>
          <p:cNvGrpSpPr/>
          <p:nvPr userDrawn="1"/>
        </p:nvGrpSpPr>
        <p:grpSpPr>
          <a:xfrm>
            <a:off x="2049977" y="4326408"/>
            <a:ext cx="8425066" cy="808330"/>
            <a:chOff x="2032578" y="1248486"/>
            <a:chExt cx="8126843" cy="710992"/>
          </a:xfrm>
        </p:grpSpPr>
        <p:sp>
          <p:nvSpPr>
            <p:cNvPr id="35" name="Rectangle 34">
              <a:extLst>
                <a:ext uri="{FF2B5EF4-FFF2-40B4-BE49-F238E27FC236}">
                  <a16:creationId xmlns:a16="http://schemas.microsoft.com/office/drawing/2014/main" id="{B32CD59C-6CA6-5625-5EF5-E16FCBA7F8C4}"/>
                </a:ext>
              </a:extLst>
            </p:cNvPr>
            <p:cNvSpPr/>
            <p:nvPr/>
          </p:nvSpPr>
          <p:spPr>
            <a:xfrm>
              <a:off x="2032578" y="1248486"/>
              <a:ext cx="960975" cy="710992"/>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6" name="Rectangle 35">
              <a:extLst>
                <a:ext uri="{FF2B5EF4-FFF2-40B4-BE49-F238E27FC236}">
                  <a16:creationId xmlns:a16="http://schemas.microsoft.com/office/drawing/2014/main" id="{1091EA40-818C-5884-1EB8-D046B4153E3B}"/>
                </a:ext>
              </a:extLst>
            </p:cNvPr>
            <p:cNvSpPr/>
            <p:nvPr/>
          </p:nvSpPr>
          <p:spPr>
            <a:xfrm>
              <a:off x="2993557" y="1248486"/>
              <a:ext cx="1861473" cy="710992"/>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a:solidFill>
                    <a:schemeClr val="bg1"/>
                  </a:solidFill>
                  <a:latin typeface="Avenir Book" panose="02000503020000020003" pitchFamily="2" charset="0"/>
                </a:rPr>
                <a:t>Title</a:t>
              </a:r>
            </a:p>
          </p:txBody>
        </p:sp>
        <p:sp>
          <p:nvSpPr>
            <p:cNvPr id="37" name="TextBox 36">
              <a:extLst>
                <a:ext uri="{FF2B5EF4-FFF2-40B4-BE49-F238E27FC236}">
                  <a16:creationId xmlns:a16="http://schemas.microsoft.com/office/drawing/2014/main" id="{DF2FC8D2-5757-9D82-FF28-C1D16B189BEA}"/>
                </a:ext>
              </a:extLst>
            </p:cNvPr>
            <p:cNvSpPr txBox="1"/>
            <p:nvPr/>
          </p:nvSpPr>
          <p:spPr>
            <a:xfrm>
              <a:off x="2320495" y="1342372"/>
              <a:ext cx="371413" cy="460215"/>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4</a:t>
              </a:r>
            </a:p>
          </p:txBody>
        </p:sp>
        <p:sp>
          <p:nvSpPr>
            <p:cNvPr id="38" name="Rectangle 37">
              <a:extLst>
                <a:ext uri="{FF2B5EF4-FFF2-40B4-BE49-F238E27FC236}">
                  <a16:creationId xmlns:a16="http://schemas.microsoft.com/office/drawing/2014/main" id="{85B35BDF-EFF3-B166-F400-86F6B88DAD08}"/>
                </a:ext>
              </a:extLst>
            </p:cNvPr>
            <p:cNvSpPr/>
            <p:nvPr/>
          </p:nvSpPr>
          <p:spPr>
            <a:xfrm>
              <a:off x="10072318" y="1248486"/>
              <a:ext cx="87103" cy="71099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Rectangle 38">
              <a:extLst>
                <a:ext uri="{FF2B5EF4-FFF2-40B4-BE49-F238E27FC236}">
                  <a16:creationId xmlns:a16="http://schemas.microsoft.com/office/drawing/2014/main" id="{1B9E9CF7-A9CC-266D-CFB1-319FBBF5CA72}"/>
                </a:ext>
              </a:extLst>
            </p:cNvPr>
            <p:cNvSpPr/>
            <p:nvPr/>
          </p:nvSpPr>
          <p:spPr>
            <a:xfrm>
              <a:off x="4931231" y="1248486"/>
              <a:ext cx="5141088" cy="710992"/>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0" name="TextBox 39">
              <a:extLst>
                <a:ext uri="{FF2B5EF4-FFF2-40B4-BE49-F238E27FC236}">
                  <a16:creationId xmlns:a16="http://schemas.microsoft.com/office/drawing/2014/main" id="{FA548F6E-1172-F64F-86FA-C280432AD95E}"/>
                </a:ext>
              </a:extLst>
            </p:cNvPr>
            <p:cNvSpPr txBox="1"/>
            <p:nvPr/>
          </p:nvSpPr>
          <p:spPr>
            <a:xfrm>
              <a:off x="4928399" y="1387410"/>
              <a:ext cx="5141088" cy="27071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Description</a:t>
              </a:r>
            </a:p>
          </p:txBody>
        </p:sp>
      </p:grpSp>
      <p:sp>
        <p:nvSpPr>
          <p:cNvPr id="41" name="Rectangle 40">
            <a:extLst>
              <a:ext uri="{FF2B5EF4-FFF2-40B4-BE49-F238E27FC236}">
                <a16:creationId xmlns:a16="http://schemas.microsoft.com/office/drawing/2014/main" id="{229D591D-864E-58CE-D815-DF817566714E}"/>
              </a:ext>
            </a:extLst>
          </p:cNvPr>
          <p:cNvSpPr/>
          <p:nvPr userDrawn="1"/>
        </p:nvSpPr>
        <p:spPr>
          <a:xfrm>
            <a:off x="2047041" y="2578304"/>
            <a:ext cx="8425066" cy="255953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6">
                    <a:lumMod val="20000"/>
                    <a:lumOff val="80000"/>
                  </a:schemeClr>
                </a:solidFill>
              </a:ln>
            </a:endParaRPr>
          </a:p>
        </p:txBody>
      </p:sp>
      <p:sp>
        <p:nvSpPr>
          <p:cNvPr id="43" name="Slide Number Placeholder 5">
            <a:extLst>
              <a:ext uri="{FF2B5EF4-FFF2-40B4-BE49-F238E27FC236}">
                <a16:creationId xmlns:a16="http://schemas.microsoft.com/office/drawing/2014/main" id="{E64A8FE5-F87C-7730-0962-ED37D2A7F8A4}"/>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44" name="Rectangle 43">
            <a:extLst>
              <a:ext uri="{FF2B5EF4-FFF2-40B4-BE49-F238E27FC236}">
                <a16:creationId xmlns:a16="http://schemas.microsoft.com/office/drawing/2014/main" id="{FA9314BC-C9EC-AE5D-EF7F-EAA74337229F}"/>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1A8293-138F-2A2E-BD82-890D07AC140B}"/>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0DDA291-9059-6480-4990-7C4C1B653DBA}"/>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8AE2A08B-2A93-0755-E212-8EC2551A3B69}"/>
              </a:ext>
            </a:extLst>
          </p:cNvPr>
          <p:cNvPicPr>
            <a:picLocks noChangeAspect="1"/>
          </p:cNvPicPr>
          <p:nvPr userDrawn="1"/>
        </p:nvPicPr>
        <p:blipFill>
          <a:blip r:embed="rId3"/>
          <a:stretch>
            <a:fillRect/>
          </a:stretch>
        </p:blipFill>
        <p:spPr>
          <a:xfrm>
            <a:off x="76946" y="5973030"/>
            <a:ext cx="1810374" cy="828246"/>
          </a:xfrm>
          <a:prstGeom prst="rect">
            <a:avLst/>
          </a:prstGeom>
        </p:spPr>
      </p:pic>
    </p:spTree>
    <p:extLst>
      <p:ext uri="{BB962C8B-B14F-4D97-AF65-F5344CB8AC3E}">
        <p14:creationId xmlns:p14="http://schemas.microsoft.com/office/powerpoint/2010/main" val="389346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50E923-2FA6-DECD-B7DF-459230D01428}"/>
              </a:ext>
            </a:extLst>
          </p:cNvPr>
          <p:cNvCxnSpPr/>
          <p:nvPr userDrawn="1"/>
        </p:nvCxnSpPr>
        <p:spPr>
          <a:xfrm flipH="1">
            <a:off x="1219200" y="863600"/>
            <a:ext cx="11226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B147E5-3C3C-5CF8-F7B2-CF181819168F}"/>
              </a:ext>
            </a:extLst>
          </p:cNvPr>
          <p:cNvCxnSpPr/>
          <p:nvPr userDrawn="1"/>
        </p:nvCxnSpPr>
        <p:spPr>
          <a:xfrm flipH="1">
            <a:off x="982133" y="863600"/>
            <a:ext cx="1710267"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5">
            <a:extLst>
              <a:ext uri="{FF2B5EF4-FFF2-40B4-BE49-F238E27FC236}">
                <a16:creationId xmlns:a16="http://schemas.microsoft.com/office/drawing/2014/main" id="{B0F337CE-FFDB-2926-14EC-3210C24DB161}"/>
              </a:ext>
            </a:extLst>
          </p:cNvPr>
          <p:cNvSpPr>
            <a:spLocks noGrp="1"/>
          </p:cNvSpPr>
          <p:nvPr>
            <p:ph type="body" sz="quarter" idx="10" hasCustomPrompt="1"/>
          </p:nvPr>
        </p:nvSpPr>
        <p:spPr>
          <a:xfrm>
            <a:off x="982133" y="423134"/>
            <a:ext cx="10634133" cy="373812"/>
          </a:xfrm>
          <a:prstGeom prst="rect">
            <a:avLst/>
          </a:prstGeom>
          <a:ln>
            <a:noFill/>
          </a:ln>
        </p:spPr>
        <p:txBody>
          <a:bodyPr/>
          <a:lstStyle>
            <a:lvl1pPr marL="0" indent="0" algn="l" defTabSz="685800" rtl="0" eaLnBrk="1" latinLnBrk="0" hangingPunct="1">
              <a:spcBef>
                <a:spcPts val="300"/>
              </a:spcBef>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t>Title</a:t>
            </a:r>
          </a:p>
        </p:txBody>
      </p:sp>
      <p:pic>
        <p:nvPicPr>
          <p:cNvPr id="11" name="Picture 10">
            <a:extLst>
              <a:ext uri="{FF2B5EF4-FFF2-40B4-BE49-F238E27FC236}">
                <a16:creationId xmlns:a16="http://schemas.microsoft.com/office/drawing/2014/main" id="{5B240DC7-386E-DC65-1E9B-FECB44D307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sp>
        <p:nvSpPr>
          <p:cNvPr id="12" name="Slide Number Placeholder 5">
            <a:extLst>
              <a:ext uri="{FF2B5EF4-FFF2-40B4-BE49-F238E27FC236}">
                <a16:creationId xmlns:a16="http://schemas.microsoft.com/office/drawing/2014/main" id="{45E3CC2F-3F51-5E12-8AE9-6B3D4C95FDAC}"/>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13" name="Rectangle 12">
            <a:extLst>
              <a:ext uri="{FF2B5EF4-FFF2-40B4-BE49-F238E27FC236}">
                <a16:creationId xmlns:a16="http://schemas.microsoft.com/office/drawing/2014/main" id="{E590D671-50C6-ECC4-8D48-D5F2AACFDC31}"/>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88A027-E016-AF99-E287-3E4D789670C5}"/>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A41F80-2771-6929-8E78-FA15F6AECECE}"/>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6AD9F3E0-E0BD-CEA0-7ABD-850B39DE38D0}"/>
              </a:ext>
            </a:extLst>
          </p:cNvPr>
          <p:cNvPicPr>
            <a:picLocks noChangeAspect="1"/>
          </p:cNvPicPr>
          <p:nvPr userDrawn="1"/>
        </p:nvPicPr>
        <p:blipFill>
          <a:blip r:embed="rId3"/>
          <a:stretch>
            <a:fillRect/>
          </a:stretch>
        </p:blipFill>
        <p:spPr>
          <a:xfrm>
            <a:off x="45962" y="6226627"/>
            <a:ext cx="1256059" cy="574647"/>
          </a:xfrm>
          <a:prstGeom prst="rect">
            <a:avLst/>
          </a:prstGeom>
        </p:spPr>
      </p:pic>
    </p:spTree>
    <p:extLst>
      <p:ext uri="{BB962C8B-B14F-4D97-AF65-F5344CB8AC3E}">
        <p14:creationId xmlns:p14="http://schemas.microsoft.com/office/powerpoint/2010/main" val="314690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C64355-B391-AF10-8C61-7D1D592EB6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8882" y="5973030"/>
            <a:ext cx="4255496" cy="1063874"/>
          </a:xfrm>
          <a:prstGeom prst="rect">
            <a:avLst/>
          </a:prstGeom>
        </p:spPr>
      </p:pic>
      <p:sp>
        <p:nvSpPr>
          <p:cNvPr id="11" name="Slide Number Placeholder 5">
            <a:extLst>
              <a:ext uri="{FF2B5EF4-FFF2-40B4-BE49-F238E27FC236}">
                <a16:creationId xmlns:a16="http://schemas.microsoft.com/office/drawing/2014/main" id="{6FB06353-C5F2-17B6-EA18-239CBDE0E270}"/>
              </a:ext>
            </a:extLst>
          </p:cNvPr>
          <p:cNvSpPr>
            <a:spLocks noGrp="1"/>
          </p:cNvSpPr>
          <p:nvPr>
            <p:ph type="sldNum" sz="quarter" idx="12"/>
          </p:nvPr>
        </p:nvSpPr>
        <p:spPr>
          <a:xfrm>
            <a:off x="11507514" y="41692"/>
            <a:ext cx="548640" cy="365125"/>
          </a:xfrm>
          <a:prstGeom prst="rect">
            <a:avLst/>
          </a:prstGeom>
        </p:spPr>
        <p:txBody>
          <a:bodyPr/>
          <a:lstStyle>
            <a:lvl1pPr algn="r">
              <a:defRPr sz="1600">
                <a:solidFill>
                  <a:schemeClr val="accent6"/>
                </a:solidFill>
                <a:latin typeface="Avenir Book" panose="02000503020000020003" pitchFamily="2" charset="0"/>
              </a:defRPr>
            </a:lvl1pPr>
          </a:lstStyle>
          <a:p>
            <a:fld id="{3E42D4C3-81CA-9A44-B950-E18D344B504E}" type="slidenum">
              <a:rPr lang="en-US" smtClean="0"/>
              <a:pPr/>
              <a:t>‹#›</a:t>
            </a:fld>
            <a:endParaRPr lang="en-US"/>
          </a:p>
        </p:txBody>
      </p:sp>
      <p:sp>
        <p:nvSpPr>
          <p:cNvPr id="12" name="Rectangle 11">
            <a:extLst>
              <a:ext uri="{FF2B5EF4-FFF2-40B4-BE49-F238E27FC236}">
                <a16:creationId xmlns:a16="http://schemas.microsoft.com/office/drawing/2014/main" id="{5ACA8AC9-C600-71B5-1BAF-268AFB416FD0}"/>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F6DAC7-F904-4E65-FD6F-9395ADEEF431}"/>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4DF573-E7B8-07DA-8030-584DB3879B42}"/>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40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5"/>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97BAAA-8606-3883-BBFF-42287E676FBB}"/>
              </a:ext>
            </a:extLst>
          </p:cNvPr>
          <p:cNvSpPr>
            <a:spLocks noGrp="1"/>
          </p:cNvSpPr>
          <p:nvPr>
            <p:ph type="sldNum" sz="quarter" idx="12"/>
          </p:nvPr>
        </p:nvSpPr>
        <p:spPr>
          <a:xfrm>
            <a:off x="8610600" y="6356350"/>
            <a:ext cx="2743200" cy="365125"/>
          </a:xfrm>
          <a:prstGeom prst="rect">
            <a:avLst/>
          </a:prstGeom>
        </p:spPr>
        <p:txBody>
          <a:bodyPr/>
          <a:lstStyle/>
          <a:p>
            <a:fld id="{3E42D4C3-81CA-9A44-B950-E18D344B504E}" type="slidenum">
              <a:rPr lang="en-US" smtClean="0"/>
              <a:t>‹#›</a:t>
            </a:fld>
            <a:endParaRPr lang="en-US"/>
          </a:p>
        </p:txBody>
      </p:sp>
      <p:sp>
        <p:nvSpPr>
          <p:cNvPr id="6" name="Rectangle 5">
            <a:extLst>
              <a:ext uri="{FF2B5EF4-FFF2-40B4-BE49-F238E27FC236}">
                <a16:creationId xmlns:a16="http://schemas.microsoft.com/office/drawing/2014/main" id="{53AE89EA-D161-079F-2B15-A0FCB789B476}"/>
              </a:ext>
            </a:extLst>
          </p:cNvPr>
          <p:cNvSpPr/>
          <p:nvPr userDrawn="1"/>
        </p:nvSpPr>
        <p:spPr>
          <a:xfrm>
            <a:off x="3294345" y="8056"/>
            <a:ext cx="889765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2663487-79F2-C1D4-CD2A-DCABF30352D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89" t="21124" r="82877" b="18522"/>
          <a:stretch/>
        </p:blipFill>
        <p:spPr>
          <a:xfrm>
            <a:off x="11522665" y="6224492"/>
            <a:ext cx="594179" cy="625452"/>
          </a:xfrm>
          <a:prstGeom prst="rect">
            <a:avLst/>
          </a:prstGeom>
        </p:spPr>
      </p:pic>
      <p:sp>
        <p:nvSpPr>
          <p:cNvPr id="11" name="Slide Number Placeholder 5">
            <a:extLst>
              <a:ext uri="{FF2B5EF4-FFF2-40B4-BE49-F238E27FC236}">
                <a16:creationId xmlns:a16="http://schemas.microsoft.com/office/drawing/2014/main" id="{B38B5C89-9133-6B93-A7B4-31EB75416060}"/>
              </a:ext>
            </a:extLst>
          </p:cNvPr>
          <p:cNvSpPr txBox="1">
            <a:spLocks/>
          </p:cNvSpPr>
          <p:nvPr userDrawn="1"/>
        </p:nvSpPr>
        <p:spPr>
          <a:xfrm>
            <a:off x="11507514" y="41692"/>
            <a:ext cx="54864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42D4C3-81CA-9A44-B950-E18D344B504E}" type="slidenum">
              <a:rPr lang="en-US" smtClean="0">
                <a:solidFill>
                  <a:schemeClr val="accent6"/>
                </a:solidFill>
                <a:latin typeface="Avenir Book" panose="02000503020000020003" pitchFamily="2" charset="0"/>
              </a:rPr>
              <a:pPr/>
              <a:t>‹#›</a:t>
            </a:fld>
            <a:endParaRPr lang="en-US">
              <a:solidFill>
                <a:schemeClr val="accent6"/>
              </a:solidFill>
              <a:latin typeface="Avenir Book" panose="02000503020000020003" pitchFamily="2" charset="0"/>
            </a:endParaRPr>
          </a:p>
        </p:txBody>
      </p:sp>
      <p:sp>
        <p:nvSpPr>
          <p:cNvPr id="12" name="Rectangle 11">
            <a:extLst>
              <a:ext uri="{FF2B5EF4-FFF2-40B4-BE49-F238E27FC236}">
                <a16:creationId xmlns:a16="http://schemas.microsoft.com/office/drawing/2014/main" id="{688F1664-C1E5-6EF9-E7B2-9F07A2FFBBB9}"/>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02D206-DDA4-5BE6-A228-2586AF218883}"/>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93FBA-6A54-C5FD-B5A1-B2B2B89F85DA}"/>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201B34B7-184F-960A-181F-8E9E7722891D}"/>
              </a:ext>
            </a:extLst>
          </p:cNvPr>
          <p:cNvPicPr>
            <a:picLocks noChangeAspect="1"/>
          </p:cNvPicPr>
          <p:nvPr userDrawn="1"/>
        </p:nvPicPr>
        <p:blipFill>
          <a:blip r:embed="rId3"/>
          <a:stretch>
            <a:fillRect/>
          </a:stretch>
        </p:blipFill>
        <p:spPr>
          <a:xfrm>
            <a:off x="3387876" y="6224492"/>
            <a:ext cx="1256059" cy="574647"/>
          </a:xfrm>
          <a:prstGeom prst="rect">
            <a:avLst/>
          </a:prstGeom>
        </p:spPr>
      </p:pic>
    </p:spTree>
    <p:extLst>
      <p:ext uri="{BB962C8B-B14F-4D97-AF65-F5344CB8AC3E}">
        <p14:creationId xmlns:p14="http://schemas.microsoft.com/office/powerpoint/2010/main" val="256207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Isosceles Triangle 2">
            <a:extLst>
              <a:ext uri="{FF2B5EF4-FFF2-40B4-BE49-F238E27FC236}">
                <a16:creationId xmlns:a16="http://schemas.microsoft.com/office/drawing/2014/main" id="{4F9964E9-5A05-4934-142D-32DAE66D4B96}"/>
              </a:ext>
            </a:extLst>
          </p:cNvPr>
          <p:cNvSpPr/>
          <p:nvPr userDrawn="1"/>
        </p:nvSpPr>
        <p:spPr>
          <a:xfrm rot="10800000">
            <a:off x="0" y="-1"/>
            <a:ext cx="11684000" cy="2349500"/>
          </a:xfrm>
          <a:prstGeom prst="triangle">
            <a:avLst>
              <a:gd name="adj" fmla="val 8579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Isosceles Triangle 3">
            <a:extLst>
              <a:ext uri="{FF2B5EF4-FFF2-40B4-BE49-F238E27FC236}">
                <a16:creationId xmlns:a16="http://schemas.microsoft.com/office/drawing/2014/main" id="{EE3897A0-991B-A11C-429F-A720579856AC}"/>
              </a:ext>
            </a:extLst>
          </p:cNvPr>
          <p:cNvSpPr/>
          <p:nvPr userDrawn="1"/>
        </p:nvSpPr>
        <p:spPr>
          <a:xfrm rot="5400000">
            <a:off x="-1862667" y="1862669"/>
            <a:ext cx="6858000" cy="3132667"/>
          </a:xfrm>
          <a:prstGeom prs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 name="Text Placeholder 35">
            <a:extLst>
              <a:ext uri="{FF2B5EF4-FFF2-40B4-BE49-F238E27FC236}">
                <a16:creationId xmlns:a16="http://schemas.microsoft.com/office/drawing/2014/main" id="{D026F716-5042-F3B1-51B6-643DBD71FABF}"/>
              </a:ext>
            </a:extLst>
          </p:cNvPr>
          <p:cNvSpPr>
            <a:spLocks noGrp="1"/>
          </p:cNvSpPr>
          <p:nvPr>
            <p:ph type="body" sz="quarter" idx="10" hasCustomPrompt="1"/>
          </p:nvPr>
        </p:nvSpPr>
        <p:spPr>
          <a:xfrm>
            <a:off x="3132671" y="3095126"/>
            <a:ext cx="6011332" cy="333874"/>
          </a:xfrm>
          <a:prstGeom prst="rect">
            <a:avLst/>
          </a:prstGeom>
          <a:ln>
            <a:noFill/>
          </a:ln>
        </p:spPr>
        <p:txBody>
          <a:bodyPr/>
          <a:lstStyle>
            <a:lvl1pPr marL="0" indent="0" algn="l" defTabSz="685800" rtl="0" eaLnBrk="1" latinLnBrk="0" hangingPunct="1">
              <a:spcBef>
                <a:spcPts val="300"/>
              </a:spcBef>
              <a:buNone/>
              <a:defRPr lang="en-US" sz="1800" b="0" i="0" kern="1200" baseline="0" dirty="0">
                <a:solidFill>
                  <a:schemeClr val="accent1">
                    <a:lumMod val="75000"/>
                    <a:lumOff val="25000"/>
                  </a:schemeClr>
                </a:solidFill>
                <a:latin typeface="Avenir Book" panose="02000503020000020003" pitchFamily="2" charset="0"/>
                <a:ea typeface="+mn-ea"/>
                <a:cs typeface="Arial" panose="020B0604020202020204" pitchFamily="34" charset="0"/>
              </a:defRPr>
            </a:lvl1pPr>
          </a:lstStyle>
          <a:p>
            <a:pPr lvl="0"/>
            <a:r>
              <a:rPr lang="en-US"/>
              <a:t>Conclusion / Questions?</a:t>
            </a:r>
          </a:p>
        </p:txBody>
      </p:sp>
      <p:cxnSp>
        <p:nvCxnSpPr>
          <p:cNvPr id="8" name="Straight Connector 7">
            <a:extLst>
              <a:ext uri="{FF2B5EF4-FFF2-40B4-BE49-F238E27FC236}">
                <a16:creationId xmlns:a16="http://schemas.microsoft.com/office/drawing/2014/main" id="{184F894C-2F6C-1AA6-5400-B630DA192FC7}"/>
              </a:ext>
            </a:extLst>
          </p:cNvPr>
          <p:cNvCxnSpPr/>
          <p:nvPr userDrawn="1"/>
        </p:nvCxnSpPr>
        <p:spPr>
          <a:xfrm flipH="1">
            <a:off x="2540000" y="3429000"/>
            <a:ext cx="7941733" cy="0"/>
          </a:xfrm>
          <a:prstGeom prst="line">
            <a:avLst/>
          </a:prstGeom>
          <a:ln w="285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A7F22A4-2DA4-15DA-D2D3-1AC92ED661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0" name="Picture 9">
            <a:extLst>
              <a:ext uri="{FF2B5EF4-FFF2-40B4-BE49-F238E27FC236}">
                <a16:creationId xmlns:a16="http://schemas.microsoft.com/office/drawing/2014/main" id="{46B9979F-65B5-25E8-737C-4BF9DF20EC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
        <p:nvSpPr>
          <p:cNvPr id="11" name="Rectangle 10">
            <a:extLst>
              <a:ext uri="{FF2B5EF4-FFF2-40B4-BE49-F238E27FC236}">
                <a16:creationId xmlns:a16="http://schemas.microsoft.com/office/drawing/2014/main" id="{A2AFBB84-D0E3-5304-0F37-4F0646EA499A}"/>
              </a:ext>
            </a:extLst>
          </p:cNvPr>
          <p:cNvSpPr/>
          <p:nvPr userDrawn="1"/>
        </p:nvSpPr>
        <p:spPr>
          <a:xfrm>
            <a:off x="-1266147" y="-45720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B93E91-DF30-ADA2-C471-7F97A78427BE}"/>
              </a:ext>
            </a:extLst>
          </p:cNvPr>
          <p:cNvSpPr/>
          <p:nvPr userDrawn="1"/>
        </p:nvSpPr>
        <p:spPr>
          <a:xfrm>
            <a:off x="-1515839" y="-225975"/>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685C17-E63D-DACE-EC5E-ED824B259D8C}"/>
              </a:ext>
            </a:extLst>
          </p:cNvPr>
          <p:cNvSpPr/>
          <p:nvPr userDrawn="1"/>
        </p:nvSpPr>
        <p:spPr>
          <a:xfrm>
            <a:off x="-1739014" y="8424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for a company&#10;&#10;Description automatically generated">
            <a:extLst>
              <a:ext uri="{FF2B5EF4-FFF2-40B4-BE49-F238E27FC236}">
                <a16:creationId xmlns:a16="http://schemas.microsoft.com/office/drawing/2014/main" id="{92A5BF97-A896-FAC5-4E43-9D3C6DB724E2}"/>
              </a:ext>
            </a:extLst>
          </p:cNvPr>
          <p:cNvPicPr>
            <a:picLocks noChangeAspect="1"/>
          </p:cNvPicPr>
          <p:nvPr userDrawn="1"/>
        </p:nvPicPr>
        <p:blipFill>
          <a:blip r:embed="rId4"/>
          <a:stretch>
            <a:fillRect/>
          </a:stretch>
        </p:blipFill>
        <p:spPr>
          <a:xfrm>
            <a:off x="677333" y="6204856"/>
            <a:ext cx="1256059" cy="574647"/>
          </a:xfrm>
          <a:prstGeom prst="rect">
            <a:avLst/>
          </a:prstGeom>
        </p:spPr>
      </p:pic>
    </p:spTree>
    <p:extLst>
      <p:ext uri="{BB962C8B-B14F-4D97-AF65-F5344CB8AC3E}">
        <p14:creationId xmlns:p14="http://schemas.microsoft.com/office/powerpoint/2010/main" val="307408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lumMod val="25000"/>
            <a:lumOff val="75000"/>
          </a:schemeClr>
        </a:solidFill>
        <a:effectLst/>
      </p:bgPr>
    </p:bg>
    <p:spTree>
      <p:nvGrpSpPr>
        <p:cNvPr id="1" name=""/>
        <p:cNvGrpSpPr/>
        <p:nvPr/>
      </p:nvGrpSpPr>
      <p:grpSpPr>
        <a:xfrm>
          <a:off x="0" y="0"/>
          <a:ext cx="0" cy="0"/>
          <a:chOff x="0" y="0"/>
          <a:chExt cx="0" cy="0"/>
        </a:xfrm>
      </p:grpSpPr>
      <p:sp>
        <p:nvSpPr>
          <p:cNvPr id="7" name="Isosceles Triangle 6"/>
          <p:cNvSpPr/>
          <p:nvPr userDrawn="1"/>
        </p:nvSpPr>
        <p:spPr>
          <a:xfrm>
            <a:off x="0" y="1701800"/>
            <a:ext cx="12192000" cy="5156200"/>
          </a:xfrm>
          <a:prstGeom prst="triangle">
            <a:avLst>
              <a:gd name="adj" fmla="val 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Isosceles Triangle 7"/>
          <p:cNvSpPr/>
          <p:nvPr userDrawn="1"/>
        </p:nvSpPr>
        <p:spPr>
          <a:xfrm flipH="1">
            <a:off x="6096000" y="4737100"/>
            <a:ext cx="6096000" cy="2120900"/>
          </a:xfrm>
          <a:prstGeom prst="triangle">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90000"/>
              </a:solidFill>
            </a:endParaRPr>
          </a:p>
        </p:txBody>
      </p:sp>
      <p:cxnSp>
        <p:nvCxnSpPr>
          <p:cNvPr id="11" name="Straight Connector 10"/>
          <p:cNvCxnSpPr/>
          <p:nvPr userDrawn="1"/>
        </p:nvCxnSpPr>
        <p:spPr>
          <a:xfrm flipH="1">
            <a:off x="626536" y="5791200"/>
            <a:ext cx="911013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35"/>
          <p:cNvSpPr>
            <a:spLocks noGrp="1"/>
          </p:cNvSpPr>
          <p:nvPr>
            <p:ph type="body" sz="quarter" idx="10" hasCustomPrompt="1"/>
          </p:nvPr>
        </p:nvSpPr>
        <p:spPr>
          <a:xfrm>
            <a:off x="626533" y="5428252"/>
            <a:ext cx="3691467" cy="333874"/>
          </a:xfrm>
          <a:prstGeom prst="rect">
            <a:avLst/>
          </a:prstGeom>
        </p:spPr>
        <p:txBody>
          <a:bodyPr/>
          <a:lstStyle>
            <a:lvl1pPr marL="0" indent="0" algn="l" defTabSz="685800" rtl="0" eaLnBrk="1" latinLnBrk="0" hangingPunct="1">
              <a:spcBef>
                <a:spcPts val="300"/>
              </a:spcBef>
              <a:buNone/>
              <a:defRPr lang="en-US" sz="1800" b="1" kern="1200" baseline="0" dirty="0">
                <a:solidFill>
                  <a:schemeClr val="accent1">
                    <a:lumMod val="75000"/>
                    <a:lumOff val="25000"/>
                  </a:schemeClr>
                </a:solidFill>
                <a:latin typeface="Arial" panose="020B0604020202020204" pitchFamily="34" charset="0"/>
                <a:ea typeface="+mn-ea"/>
                <a:cs typeface="Arial" panose="020B0604020202020204" pitchFamily="34" charset="0"/>
              </a:defRPr>
            </a:lvl1pPr>
          </a:lstStyle>
          <a:p>
            <a:pPr lvl="0"/>
            <a:r>
              <a:rPr lang="en-US">
                <a:latin typeface="+mj-lt"/>
              </a:rPr>
              <a:t>SECTION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0" y="5946526"/>
            <a:ext cx="4255496" cy="1063874"/>
          </a:xfrm>
          <a:prstGeom prst="rect">
            <a:avLst/>
          </a:prstGeom>
        </p:spPr>
      </p:pic>
    </p:spTree>
    <p:extLst>
      <p:ext uri="{BB962C8B-B14F-4D97-AF65-F5344CB8AC3E}">
        <p14:creationId xmlns:p14="http://schemas.microsoft.com/office/powerpoint/2010/main" val="159704883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0" name="Isosceles Triangle 19"/>
          <p:cNvSpPr/>
          <p:nvPr userDrawn="1"/>
        </p:nvSpPr>
        <p:spPr bwMode="gray">
          <a:xfrm rot="5400000">
            <a:off x="-945110" y="945109"/>
            <a:ext cx="6858003" cy="4967789"/>
          </a:xfrm>
          <a:prstGeom prst="triangle">
            <a:avLst/>
          </a:prstGeom>
          <a:solidFill>
            <a:srgbClr val="96999D">
              <a:lumMod val="60000"/>
              <a:lumOff val="4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1" name="Isosceles Triangle 20"/>
          <p:cNvSpPr/>
          <p:nvPr userDrawn="1"/>
        </p:nvSpPr>
        <p:spPr bwMode="gray">
          <a:xfrm rot="5400000">
            <a:off x="-1992949" y="1992954"/>
            <a:ext cx="6858001" cy="2872099"/>
          </a:xfrm>
          <a:prstGeom prst="triangle">
            <a:avLst/>
          </a:prstGeom>
          <a:solidFill>
            <a:srgbClr val="D40005">
              <a:lumMod val="40000"/>
              <a:lumOff val="60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2" name="Isosceles Triangle 21"/>
          <p:cNvSpPr/>
          <p:nvPr userDrawn="1"/>
        </p:nvSpPr>
        <p:spPr bwMode="gray">
          <a:xfrm rot="5400000">
            <a:off x="-2728417"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3" name="Isosceles Triangle 22"/>
          <p:cNvSpPr/>
          <p:nvPr userDrawn="1"/>
        </p:nvSpPr>
        <p:spPr bwMode="gray">
          <a:xfrm rot="5400000">
            <a:off x="-1992957" y="1992954"/>
            <a:ext cx="6858001" cy="2872099"/>
          </a:xfrm>
          <a:prstGeom prst="triangle">
            <a:avLst/>
          </a:prstGeom>
          <a:solidFill>
            <a:schemeClr val="tx2">
              <a:lumMod val="90000"/>
              <a:lumOff val="10000"/>
            </a:scheme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sp>
        <p:nvSpPr>
          <p:cNvPr id="24" name="Isosceles Triangle 23"/>
          <p:cNvSpPr/>
          <p:nvPr userDrawn="1"/>
        </p:nvSpPr>
        <p:spPr bwMode="gray">
          <a:xfrm rot="5400000">
            <a:off x="-2728413" y="2728416"/>
            <a:ext cx="6858002" cy="1401175"/>
          </a:xfrm>
          <a:prstGeom prst="triangle">
            <a:avLst/>
          </a:prstGeom>
          <a:solidFill>
            <a:srgbClr val="D40005">
              <a:lumMod val="75000"/>
            </a:srgbClr>
          </a:solidFill>
          <a:ln w="19050" algn="ctr">
            <a:noFill/>
            <a:miter lim="800000"/>
            <a:headEnd/>
            <a:tailEnd/>
          </a:ln>
        </p:spPr>
        <p:txBody>
          <a:bodyPr wrap="square" lIns="34290" tIns="34290" rIns="34290" bIns="34290" rtlCol="0" anchor="ctr"/>
          <a:lstStyle/>
          <a:p>
            <a:pPr algn="ctr">
              <a:lnSpc>
                <a:spcPct val="106000"/>
              </a:lnSpc>
              <a:buFont typeface="Wingdings 2" pitchFamily="18" charset="2"/>
              <a:buNone/>
              <a:defRPr/>
            </a:pPr>
            <a:endParaRPr lang="en-US" sz="900" b="1" kern="0">
              <a:solidFill>
                <a:srgbClr val="FFFFFF"/>
              </a:solidFill>
            </a:endParaRPr>
          </a:p>
        </p:txBody>
      </p:sp>
      <p:cxnSp>
        <p:nvCxnSpPr>
          <p:cNvPr id="26" name="Straight Connector 25"/>
          <p:cNvCxnSpPr/>
          <p:nvPr userDrawn="1"/>
        </p:nvCxnSpPr>
        <p:spPr bwMode="gray">
          <a:xfrm>
            <a:off x="1983478" y="5143503"/>
            <a:ext cx="9517039" cy="0"/>
          </a:xfrm>
          <a:prstGeom prst="line">
            <a:avLst/>
          </a:prstGeom>
          <a:noFill/>
          <a:ln w="28575">
            <a:solidFill>
              <a:srgbClr val="FFFFFF">
                <a:lumMod val="75000"/>
              </a:srgbClr>
            </a:solidFill>
            <a:round/>
            <a:headEnd type="none" w="med" len="med"/>
            <a:tailEnd type="none" w="med" len="med"/>
          </a:ln>
          <a:extLst>
            <a:ext uri="{909E8E84-426E-40DD-AFC4-6F175D3DCCD1}">
              <a14:hiddenFill xmlns:a14="http://schemas.microsoft.com/office/drawing/2010/main">
                <a:noFill/>
              </a14:hiddenFill>
            </a:ext>
          </a:extLst>
        </p:spPr>
      </p:cxnSp>
      <p:sp>
        <p:nvSpPr>
          <p:cNvPr id="27" name="AutoShape 2" descr="https://umass.app.box.com/representation/file_version_65300433773/image_2048/1.png"/>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rgbClr val="000000"/>
              </a:solidFill>
            </a:endParaRPr>
          </a:p>
        </p:txBody>
      </p:sp>
      <p:sp>
        <p:nvSpPr>
          <p:cNvPr id="36" name="Text Placeholder 35"/>
          <p:cNvSpPr>
            <a:spLocks noGrp="1"/>
          </p:cNvSpPr>
          <p:nvPr>
            <p:ph type="body" sz="quarter" idx="10" hasCustomPrompt="1"/>
          </p:nvPr>
        </p:nvSpPr>
        <p:spPr>
          <a:xfrm>
            <a:off x="3050272" y="4739415"/>
            <a:ext cx="2556933" cy="404088"/>
          </a:xfrm>
          <a:prstGeom prst="rect">
            <a:avLst/>
          </a:prstGeom>
        </p:spPr>
        <p:txBody>
          <a:bodyPr/>
          <a:lstStyle>
            <a:lvl1pPr marL="0" indent="0" algn="l" defTabSz="685800" rtl="0" eaLnBrk="1" latinLnBrk="0" hangingPunct="1">
              <a:spcBef>
                <a:spcPts val="300"/>
              </a:spcBef>
              <a:buNone/>
              <a:defRPr lang="en-US" sz="2400" b="1" kern="1200" dirty="0">
                <a:solidFill>
                  <a:srgbClr val="AA0016">
                    <a:lumMod val="50000"/>
                  </a:srgbClr>
                </a:solidFill>
                <a:latin typeface="Avenir Book" panose="02000503020000020003" pitchFamily="2" charset="0"/>
                <a:ea typeface="+mn-ea"/>
                <a:cs typeface="Arial" panose="020B0604020202020204" pitchFamily="34" charset="0"/>
              </a:defRPr>
            </a:lvl1pPr>
          </a:lstStyle>
          <a:p>
            <a:pPr lvl="0"/>
            <a:r>
              <a:rPr lang="en-US">
                <a:latin typeface="+mj-lt"/>
              </a:rPr>
              <a:t>TITLE</a:t>
            </a:r>
            <a:endParaRPr lang="en-US"/>
          </a:p>
        </p:txBody>
      </p:sp>
      <p:sp>
        <p:nvSpPr>
          <p:cNvPr id="37" name="Text Placeholder 35"/>
          <p:cNvSpPr>
            <a:spLocks noGrp="1"/>
          </p:cNvSpPr>
          <p:nvPr>
            <p:ph type="body" sz="quarter" idx="11" hasCustomPrompt="1"/>
          </p:nvPr>
        </p:nvSpPr>
        <p:spPr>
          <a:xfrm>
            <a:off x="3050272" y="5228812"/>
            <a:ext cx="2556933" cy="248571"/>
          </a:xfrm>
          <a:prstGeom prst="rect">
            <a:avLst/>
          </a:prstGeom>
        </p:spPr>
        <p:txBody>
          <a:bodyPr/>
          <a:lstStyle>
            <a:lvl1pPr marL="0" indent="0" algn="l" defTabSz="685800" rtl="0" eaLnBrk="1" latinLnBrk="0" hangingPunct="1">
              <a:spcBef>
                <a:spcPts val="300"/>
              </a:spcBef>
              <a:buNone/>
              <a:defRPr lang="en-US" sz="1400" b="1" kern="1200" dirty="0">
                <a:solidFill>
                  <a:srgbClr val="564B4D">
                    <a:lumMod val="50000"/>
                  </a:srgbClr>
                </a:solidFill>
                <a:latin typeface="Avenir Book" panose="02000503020000020003" pitchFamily="2" charset="0"/>
                <a:ea typeface="+mn-ea"/>
                <a:cs typeface="+mn-cs"/>
              </a:defRPr>
            </a:lvl1pPr>
          </a:lstStyle>
          <a:p>
            <a:pPr lvl="0"/>
            <a:r>
              <a:rPr lang="en-US">
                <a:latin typeface="+mj-lt"/>
              </a:rPr>
              <a:t>SUBTITLE</a:t>
            </a:r>
            <a:endParaRPr lang="en-US"/>
          </a:p>
        </p:txBody>
      </p:sp>
      <p:sp>
        <p:nvSpPr>
          <p:cNvPr id="38" name="Text Placeholder 35"/>
          <p:cNvSpPr>
            <a:spLocks noGrp="1"/>
          </p:cNvSpPr>
          <p:nvPr>
            <p:ph type="body" sz="quarter" idx="12" hasCustomPrompt="1"/>
          </p:nvPr>
        </p:nvSpPr>
        <p:spPr>
          <a:xfrm>
            <a:off x="3050272" y="5501516"/>
            <a:ext cx="2556933" cy="227951"/>
          </a:xfrm>
          <a:prstGeom prst="rect">
            <a:avLst/>
          </a:prstGeom>
        </p:spPr>
        <p:txBody>
          <a:bodyPr/>
          <a:lstStyle>
            <a:lvl1pPr marL="0" indent="0" algn="l" defTabSz="685800" rtl="0" eaLnBrk="1" latinLnBrk="0" hangingPunct="1">
              <a:spcBef>
                <a:spcPts val="300"/>
              </a:spcBef>
              <a:buNone/>
              <a:defRPr lang="en-US" sz="1100" b="1" kern="1200" dirty="0">
                <a:solidFill>
                  <a:srgbClr val="9A979F">
                    <a:lumMod val="75000"/>
                  </a:srgbClr>
                </a:solidFill>
                <a:latin typeface="Avenir Book" panose="02000503020000020003" pitchFamily="2" charset="0"/>
                <a:ea typeface="+mn-ea"/>
                <a:cs typeface="+mn-cs"/>
              </a:defRPr>
            </a:lvl1pPr>
          </a:lstStyle>
          <a:p>
            <a:pPr lvl="0"/>
            <a:r>
              <a:rPr lang="en-US">
                <a:latin typeface="+mj-lt"/>
              </a:rPr>
              <a:t>CONTRIBUTERS</a:t>
            </a:r>
            <a:endParaRPr lang="en-US"/>
          </a:p>
        </p:txBody>
      </p:sp>
      <p:sp>
        <p:nvSpPr>
          <p:cNvPr id="39" name="Text Placeholder 35"/>
          <p:cNvSpPr>
            <a:spLocks noGrp="1"/>
          </p:cNvSpPr>
          <p:nvPr>
            <p:ph type="body" sz="quarter" idx="13" hasCustomPrompt="1"/>
          </p:nvPr>
        </p:nvSpPr>
        <p:spPr>
          <a:xfrm>
            <a:off x="334380" y="-2585"/>
            <a:ext cx="2556933" cy="227951"/>
          </a:xfrm>
          <a:prstGeom prst="rect">
            <a:avLst/>
          </a:prstGeom>
        </p:spPr>
        <p:txBody>
          <a:bodyPr/>
          <a:lstStyle>
            <a:lvl1pPr marL="0" indent="0" algn="l" defTabSz="685800" rtl="0" eaLnBrk="1" latinLnBrk="0" hangingPunct="1">
              <a:spcBef>
                <a:spcPts val="400"/>
              </a:spcBef>
              <a:buNone/>
              <a:defRPr lang="en-US" sz="1050" b="1" kern="1200" dirty="0">
                <a:solidFill>
                  <a:srgbClr val="9A979F">
                    <a:lumMod val="75000"/>
                  </a:srgbClr>
                </a:solidFill>
                <a:latin typeface="Arial"/>
                <a:ea typeface="+mn-ea"/>
                <a:cs typeface="+mn-cs"/>
              </a:defRPr>
            </a:lvl1pPr>
          </a:lstStyle>
          <a:p>
            <a:pPr>
              <a:spcBef>
                <a:spcPts val="400"/>
              </a:spcBef>
            </a:pPr>
            <a:r>
              <a:rPr lang="en-US" sz="1050" b="1">
                <a:solidFill>
                  <a:srgbClr val="9A979F">
                    <a:lumMod val="75000"/>
                  </a:srgbClr>
                </a:solidFill>
                <a:latin typeface="Arial"/>
              </a:rPr>
              <a:t>Jan. 1 2017</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265" y="6375907"/>
            <a:ext cx="6350326" cy="63503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0759" y="111390"/>
            <a:ext cx="794987" cy="794987"/>
          </a:xfrm>
          <a:prstGeom prst="rect">
            <a:avLst/>
          </a:prstGeom>
        </p:spPr>
      </p:pic>
      <p:sp>
        <p:nvSpPr>
          <p:cNvPr id="2" name="Slide Number Placeholder 1">
            <a:extLst>
              <a:ext uri="{FF2B5EF4-FFF2-40B4-BE49-F238E27FC236}">
                <a16:creationId xmlns:a16="http://schemas.microsoft.com/office/drawing/2014/main" id="{8D751BE0-2381-64E8-6A5D-B37ADDF3A707}"/>
              </a:ext>
            </a:extLst>
          </p:cNvPr>
          <p:cNvSpPr>
            <a:spLocks noGrp="1"/>
          </p:cNvSpPr>
          <p:nvPr>
            <p:ph type="sldNum" sz="quarter" idx="4"/>
          </p:nvPr>
        </p:nvSpPr>
        <p:spPr>
          <a:xfrm>
            <a:off x="9448800" y="2009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0CB23-25F2-3E4C-B27C-CB5ACABD8D4B}" type="slidenum">
              <a:rPr lang="en-US" smtClean="0"/>
              <a:pPr/>
              <a:t>‹#›</a:t>
            </a:fld>
            <a:endParaRPr lang="en-US"/>
          </a:p>
        </p:txBody>
      </p:sp>
    </p:spTree>
    <p:extLst>
      <p:ext uri="{BB962C8B-B14F-4D97-AF65-F5344CB8AC3E}">
        <p14:creationId xmlns:p14="http://schemas.microsoft.com/office/powerpoint/2010/main" val="302682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80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49235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3380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microsoft.com/office/2018/10/relationships/comments" Target="../comments/modernComment_7FFFD5AA_9E78F508.xml"/><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8/10/relationships/comments" Target="../comments/modernComment_7FFE590A_1181C97.xml"/><Relationship Id="rId1" Type="http://schemas.openxmlformats.org/officeDocument/2006/relationships/slideLayout" Target="../slideLayouts/slideLayout4.xml"/><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7FFE5909_C2482F72.xml"/><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microsoft.com/office/2018/10/relationships/comments" Target="../comments/modernComment_7FFFD597_5DB5E516.xml"/><Relationship Id="rId1" Type="http://schemas.openxmlformats.org/officeDocument/2006/relationships/slideLayout" Target="../slideLayouts/slideLayout4.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66.jpeg"/><Relationship Id="rId2" Type="http://schemas.microsoft.com/office/2018/10/relationships/comments" Target="../comments/modernComment_7FFFD595_F70A826A.xml"/><Relationship Id="rId1" Type="http://schemas.openxmlformats.org/officeDocument/2006/relationships/slideLayout" Target="../slideLayouts/slideLayout4.xml"/><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3.svg"/><Relationship Id="rId3" Type="http://schemas.microsoft.com/office/2018/10/relationships/comments" Target="../comments/modernComment_7FFFD584_E1C8B5BF.xml"/><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71.jpe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microsoft.com/office/2018/10/relationships/comments" Target="../comments/modernComment_7FFFD580_A5637810.xml"/><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D58C_FDED752F.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2" Type="http://schemas.microsoft.com/office/2018/10/relationships/comments" Target="../comments/modernComment_7FFFD58A_2DDBE17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microsoft.com/office/2018/10/relationships/comments" Target="../comments/modernComment_7FFFD5A1_46FE347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E5906_D5402AFE.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microsoft.com/office/2018/10/relationships/comments" Target="../comments/modernComment_7FFFD59A_9C62DB63.xml"/><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microsoft.com/office/2018/10/relationships/comments" Target="../comments/modernComment_7FFFD59E_F4E1BA17.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7FFFD5A0_1E09D0DD.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713140-6BF4-5C42-0D9B-B6ABFAECEF29}"/>
              </a:ext>
            </a:extLst>
          </p:cNvPr>
          <p:cNvSpPr>
            <a:spLocks noGrp="1"/>
          </p:cNvSpPr>
          <p:nvPr>
            <p:ph type="body" sz="quarter" idx="10"/>
          </p:nvPr>
        </p:nvSpPr>
        <p:spPr>
          <a:xfrm>
            <a:off x="3050272" y="4739415"/>
            <a:ext cx="7334699" cy="404088"/>
          </a:xfrm>
        </p:spPr>
        <p:txBody>
          <a:bodyPr/>
          <a:lstStyle/>
          <a:p>
            <a:r>
              <a:rPr lang="en-US">
                <a:solidFill>
                  <a:srgbClr val="111111"/>
                </a:solidFill>
                <a:latin typeface="Avenir Book" panose="02000503020000020003"/>
                <a:cs typeface="Arial"/>
              </a:rPr>
              <a:t>BBBSEM x IUCG: Modernizing </a:t>
            </a:r>
            <a:r>
              <a:rPr lang="en-US" i="1">
                <a:solidFill>
                  <a:srgbClr val="111111"/>
                </a:solidFill>
                <a:latin typeface="Avenir Book" panose="02000503020000020003"/>
                <a:cs typeface="Arial"/>
              </a:rPr>
              <a:t>Making A Difference</a:t>
            </a:r>
            <a:endParaRPr lang="en-US" i="1"/>
          </a:p>
          <a:p>
            <a:endParaRPr lang="en-US"/>
          </a:p>
        </p:txBody>
      </p:sp>
      <p:sp>
        <p:nvSpPr>
          <p:cNvPr id="3" name="Text Placeholder 2">
            <a:extLst>
              <a:ext uri="{FF2B5EF4-FFF2-40B4-BE49-F238E27FC236}">
                <a16:creationId xmlns:a16="http://schemas.microsoft.com/office/drawing/2014/main" id="{C7318CC3-3FD2-5AD8-DA72-707FDEBE3F60}"/>
              </a:ext>
            </a:extLst>
          </p:cNvPr>
          <p:cNvSpPr>
            <a:spLocks noGrp="1"/>
          </p:cNvSpPr>
          <p:nvPr>
            <p:ph type="body" sz="quarter" idx="11"/>
          </p:nvPr>
        </p:nvSpPr>
        <p:spPr>
          <a:xfrm>
            <a:off x="3050272" y="5228812"/>
            <a:ext cx="6344099" cy="272704"/>
          </a:xfrm>
        </p:spPr>
        <p:txBody>
          <a:bodyPr/>
          <a:lstStyle/>
          <a:p>
            <a:r>
              <a:rPr lang="en-US"/>
              <a:t>Phase 2: Acting upon identified roadblocks in onboarding process</a:t>
            </a:r>
          </a:p>
          <a:p>
            <a:endParaRPr lang="en-US"/>
          </a:p>
        </p:txBody>
      </p:sp>
      <p:sp>
        <p:nvSpPr>
          <p:cNvPr id="4" name="Text Placeholder 3">
            <a:extLst>
              <a:ext uri="{FF2B5EF4-FFF2-40B4-BE49-F238E27FC236}">
                <a16:creationId xmlns:a16="http://schemas.microsoft.com/office/drawing/2014/main" id="{76641F5B-8641-3700-1E3A-4F0C24820FD4}"/>
              </a:ext>
            </a:extLst>
          </p:cNvPr>
          <p:cNvSpPr>
            <a:spLocks noGrp="1"/>
          </p:cNvSpPr>
          <p:nvPr>
            <p:ph type="body" sz="quarter" idx="13"/>
          </p:nvPr>
        </p:nvSpPr>
        <p:spPr>
          <a:xfrm>
            <a:off x="3050272" y="5501516"/>
            <a:ext cx="7650385" cy="272704"/>
          </a:xfrm>
        </p:spPr>
        <p:txBody>
          <a:bodyPr/>
          <a:lstStyle/>
          <a:p>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Spencer Friedman, James Stevens, Meredith Greayer, Sankalp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Koripalli</a:t>
            </a:r>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Selvana</a:t>
            </a:r>
            <a:r>
              <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rPr>
              <a:t> </a:t>
            </a:r>
            <a:r>
              <a:rPr kumimoji="0" lang="en-US" sz="1100" b="1" i="0" u="none" strike="noStrike" kern="1200" cap="none" spc="0" normalizeH="0" baseline="0" noProof="0" err="1">
                <a:ln>
                  <a:noFill/>
                </a:ln>
                <a:solidFill>
                  <a:srgbClr val="111111">
                    <a:lumMod val="75000"/>
                    <a:lumOff val="25000"/>
                  </a:srgbClr>
                </a:solidFill>
                <a:effectLst/>
                <a:uLnTx/>
                <a:uFillTx/>
                <a:latin typeface="Avenir Book" panose="02000503020000020003"/>
                <a:ea typeface="+mn-ea"/>
                <a:cs typeface="+mn-cs"/>
              </a:rPr>
              <a:t>Abdelmesih</a:t>
            </a:r>
            <a:endParaRPr kumimoji="0" lang="en-US" sz="1100" b="1" i="0" u="none" strike="noStrike" kern="1200" cap="none" spc="0" normalizeH="0" baseline="0" noProof="0">
              <a:ln>
                <a:noFill/>
              </a:ln>
              <a:solidFill>
                <a:srgbClr val="111111">
                  <a:lumMod val="75000"/>
                  <a:lumOff val="25000"/>
                </a:srgbClr>
              </a:solidFill>
              <a:effectLst/>
              <a:uLnTx/>
              <a:uFillTx/>
              <a:latin typeface="Avenir Book" panose="02000503020000020003"/>
              <a:ea typeface="+mn-ea"/>
              <a:cs typeface="+mn-cs"/>
            </a:endParaRPr>
          </a:p>
          <a:p>
            <a:endParaRPr lang="en-US"/>
          </a:p>
        </p:txBody>
      </p:sp>
      <p:sp>
        <p:nvSpPr>
          <p:cNvPr id="5" name="Text Placeholder 4">
            <a:extLst>
              <a:ext uri="{FF2B5EF4-FFF2-40B4-BE49-F238E27FC236}">
                <a16:creationId xmlns:a16="http://schemas.microsoft.com/office/drawing/2014/main" id="{6B79CDD3-8961-662C-D260-0BF59BDF5EA3}"/>
              </a:ext>
            </a:extLst>
          </p:cNvPr>
          <p:cNvSpPr>
            <a:spLocks noGrp="1"/>
          </p:cNvSpPr>
          <p:nvPr>
            <p:ph type="body" sz="quarter" idx="14"/>
          </p:nvPr>
        </p:nvSpPr>
        <p:spPr/>
        <p:txBody>
          <a:bodyPr/>
          <a:lstStyle/>
          <a:p>
            <a:r>
              <a:rPr lang="en-US"/>
              <a:t>Dec 8, 2023</a:t>
            </a:r>
          </a:p>
        </p:txBody>
      </p:sp>
    </p:spTree>
    <p:extLst>
      <p:ext uri="{BB962C8B-B14F-4D97-AF65-F5344CB8AC3E}">
        <p14:creationId xmlns:p14="http://schemas.microsoft.com/office/powerpoint/2010/main" val="399137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5F6D6-C36F-526D-E863-C90541A8D126}"/>
              </a:ext>
            </a:extLst>
          </p:cNvPr>
          <p:cNvSpPr>
            <a:spLocks noGrp="1"/>
          </p:cNvSpPr>
          <p:nvPr>
            <p:ph type="body" sz="quarter" idx="10"/>
          </p:nvPr>
        </p:nvSpPr>
        <p:spPr/>
        <p:txBody>
          <a:bodyPr/>
          <a:lstStyle/>
          <a:p>
            <a:r>
              <a:rPr lang="en-US"/>
              <a:t>Improving Early Engagement</a:t>
            </a:r>
          </a:p>
        </p:txBody>
      </p:sp>
      <p:sp>
        <p:nvSpPr>
          <p:cNvPr id="3" name="Slide Number Placeholder 2">
            <a:extLst>
              <a:ext uri="{FF2B5EF4-FFF2-40B4-BE49-F238E27FC236}">
                <a16:creationId xmlns:a16="http://schemas.microsoft.com/office/drawing/2014/main" id="{8D266403-135D-6172-CEAC-B285F570A72A}"/>
              </a:ext>
            </a:extLst>
          </p:cNvPr>
          <p:cNvSpPr>
            <a:spLocks noGrp="1"/>
          </p:cNvSpPr>
          <p:nvPr>
            <p:ph type="sldNum" sz="quarter" idx="12"/>
          </p:nvPr>
        </p:nvSpPr>
        <p:spPr/>
        <p:txBody>
          <a:bodyPr/>
          <a:lstStyle/>
          <a:p>
            <a:fld id="{3E42D4C3-81CA-9A44-B950-E18D344B504E}" type="slidenum">
              <a:rPr lang="en-US" smtClean="0"/>
              <a:pPr/>
              <a:t>10</a:t>
            </a:fld>
            <a:endParaRPr lang="en-US"/>
          </a:p>
        </p:txBody>
      </p:sp>
      <p:sp>
        <p:nvSpPr>
          <p:cNvPr id="29" name="Rectangle 28">
            <a:extLst>
              <a:ext uri="{FF2B5EF4-FFF2-40B4-BE49-F238E27FC236}">
                <a16:creationId xmlns:a16="http://schemas.microsoft.com/office/drawing/2014/main" id="{7CE1D518-B011-7D24-B9BB-0D41D1137A8C}"/>
              </a:ext>
            </a:extLst>
          </p:cNvPr>
          <p:cNvSpPr/>
          <p:nvPr/>
        </p:nvSpPr>
        <p:spPr>
          <a:xfrm>
            <a:off x="2066346" y="3133865"/>
            <a:ext cx="996239" cy="97631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0" name="Rectangle 29">
            <a:extLst>
              <a:ext uri="{FF2B5EF4-FFF2-40B4-BE49-F238E27FC236}">
                <a16:creationId xmlns:a16="http://schemas.microsoft.com/office/drawing/2014/main" id="{44007F35-4878-2A05-90BB-BFC81DC6BBF6}"/>
              </a:ext>
            </a:extLst>
          </p:cNvPr>
          <p:cNvSpPr/>
          <p:nvPr/>
        </p:nvSpPr>
        <p:spPr>
          <a:xfrm>
            <a:off x="3062587" y="3133376"/>
            <a:ext cx="1900885"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Improving Early Engagement</a:t>
            </a:r>
          </a:p>
        </p:txBody>
      </p:sp>
      <p:sp>
        <p:nvSpPr>
          <p:cNvPr id="31" name="TextBox 30">
            <a:extLst>
              <a:ext uri="{FF2B5EF4-FFF2-40B4-BE49-F238E27FC236}">
                <a16:creationId xmlns:a16="http://schemas.microsoft.com/office/drawing/2014/main" id="{66F82E21-E71D-5ADA-24BB-0F15BE130E00}"/>
              </a:ext>
            </a:extLst>
          </p:cNvPr>
          <p:cNvSpPr txBox="1"/>
          <p:nvPr/>
        </p:nvSpPr>
        <p:spPr>
          <a:xfrm>
            <a:off x="2364829" y="3368540"/>
            <a:ext cx="385042" cy="632584"/>
          </a:xfrm>
          <a:prstGeom prst="rect">
            <a:avLst/>
          </a:prstGeom>
          <a:noFill/>
        </p:spPr>
        <p:txBody>
          <a:bodyPr wrap="none" rtlCol="0">
            <a:spAutoFit/>
          </a:bodyPr>
          <a:lstStyle/>
          <a:p>
            <a:r>
              <a:rPr lang="en-US" sz="2800">
                <a:solidFill>
                  <a:schemeClr val="bg1"/>
                </a:solidFill>
                <a:latin typeface="Avenir Book" panose="02000503020000020003" pitchFamily="2" charset="0"/>
              </a:rPr>
              <a:t>2</a:t>
            </a:r>
          </a:p>
        </p:txBody>
      </p:sp>
      <p:sp>
        <p:nvSpPr>
          <p:cNvPr id="32" name="Rectangle 31">
            <a:extLst>
              <a:ext uri="{FF2B5EF4-FFF2-40B4-BE49-F238E27FC236}">
                <a16:creationId xmlns:a16="http://schemas.microsoft.com/office/drawing/2014/main" id="{F637DAD5-0DAC-8673-84D6-0C3EEC84A933}"/>
              </a:ext>
            </a:extLst>
          </p:cNvPr>
          <p:cNvSpPr/>
          <p:nvPr/>
        </p:nvSpPr>
        <p:spPr>
          <a:xfrm>
            <a:off x="10035355" y="3133376"/>
            <a:ext cx="9029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3" name="Rectangle 32">
            <a:extLst>
              <a:ext uri="{FF2B5EF4-FFF2-40B4-BE49-F238E27FC236}">
                <a16:creationId xmlns:a16="http://schemas.microsoft.com/office/drawing/2014/main" id="{C2819A6B-619E-A127-DF8D-E0055654FCC6}"/>
              </a:ext>
            </a:extLst>
          </p:cNvPr>
          <p:cNvSpPr/>
          <p:nvPr/>
        </p:nvSpPr>
        <p:spPr>
          <a:xfrm>
            <a:off x="5040851" y="3133376"/>
            <a:ext cx="4994502"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4" name="Rectangle 33">
            <a:extLst>
              <a:ext uri="{FF2B5EF4-FFF2-40B4-BE49-F238E27FC236}">
                <a16:creationId xmlns:a16="http://schemas.microsoft.com/office/drawing/2014/main" id="{F571F6AA-CB73-F459-3F7F-85F9E6EC6E41}"/>
              </a:ext>
            </a:extLst>
          </p:cNvPr>
          <p:cNvSpPr/>
          <p:nvPr/>
        </p:nvSpPr>
        <p:spPr>
          <a:xfrm>
            <a:off x="2066347" y="2076780"/>
            <a:ext cx="99623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5" name="Rectangle 34">
            <a:extLst>
              <a:ext uri="{FF2B5EF4-FFF2-40B4-BE49-F238E27FC236}">
                <a16:creationId xmlns:a16="http://schemas.microsoft.com/office/drawing/2014/main" id="{7B7E1747-8348-683E-773F-94CA2844821A}"/>
              </a:ext>
            </a:extLst>
          </p:cNvPr>
          <p:cNvSpPr/>
          <p:nvPr/>
        </p:nvSpPr>
        <p:spPr>
          <a:xfrm>
            <a:off x="3062590" y="2076780"/>
            <a:ext cx="1900884"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Optimizing Lead Generation Efforts</a:t>
            </a:r>
          </a:p>
        </p:txBody>
      </p:sp>
      <p:sp>
        <p:nvSpPr>
          <p:cNvPr id="36" name="TextBox 35">
            <a:extLst>
              <a:ext uri="{FF2B5EF4-FFF2-40B4-BE49-F238E27FC236}">
                <a16:creationId xmlns:a16="http://schemas.microsoft.com/office/drawing/2014/main" id="{19EC8626-8D7A-1742-C3FA-71DAEFF92306}"/>
              </a:ext>
            </a:extLst>
          </p:cNvPr>
          <p:cNvSpPr txBox="1"/>
          <p:nvPr/>
        </p:nvSpPr>
        <p:spPr>
          <a:xfrm>
            <a:off x="2364829" y="2311418"/>
            <a:ext cx="385042" cy="632584"/>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37" name="Rectangle 36">
            <a:extLst>
              <a:ext uri="{FF2B5EF4-FFF2-40B4-BE49-F238E27FC236}">
                <a16:creationId xmlns:a16="http://schemas.microsoft.com/office/drawing/2014/main" id="{5D41E683-92B3-5266-B68B-8F3EB7217046}"/>
              </a:ext>
            </a:extLst>
          </p:cNvPr>
          <p:cNvSpPr/>
          <p:nvPr/>
        </p:nvSpPr>
        <p:spPr>
          <a:xfrm>
            <a:off x="10035353" y="2076780"/>
            <a:ext cx="90299" cy="977288"/>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8" name="Rectangle 37">
            <a:extLst>
              <a:ext uri="{FF2B5EF4-FFF2-40B4-BE49-F238E27FC236}">
                <a16:creationId xmlns:a16="http://schemas.microsoft.com/office/drawing/2014/main" id="{BD667219-1A35-BD79-5906-AB333068A01F}"/>
              </a:ext>
            </a:extLst>
          </p:cNvPr>
          <p:cNvSpPr/>
          <p:nvPr/>
        </p:nvSpPr>
        <p:spPr>
          <a:xfrm>
            <a:off x="5040854" y="2076780"/>
            <a:ext cx="4994500"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061E68CD-1F0B-853A-87A4-AD8BE5DDFEDA}"/>
              </a:ext>
            </a:extLst>
          </p:cNvPr>
          <p:cNvSpPr txBox="1"/>
          <p:nvPr/>
        </p:nvSpPr>
        <p:spPr>
          <a:xfrm>
            <a:off x="5206973" y="3298855"/>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Presenting best practices and changes to email content</a:t>
            </a:r>
          </a:p>
          <a:p>
            <a:pPr marL="171450" indent="-171450">
              <a:buFont typeface="Arial" panose="020B0604020202020204" pitchFamily="34" charset="0"/>
              <a:buChar char="•"/>
            </a:pPr>
            <a:r>
              <a:rPr lang="en-US" sz="1200">
                <a:solidFill>
                  <a:schemeClr val="tx2"/>
                </a:solidFill>
                <a:latin typeface="Avenir Book" panose="02000503020000020003" pitchFamily="2" charset="0"/>
              </a:rPr>
              <a:t>Offering recommendations to speed up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Introducing plan for testing of new material </a:t>
            </a:r>
          </a:p>
        </p:txBody>
      </p:sp>
      <p:sp>
        <p:nvSpPr>
          <p:cNvPr id="40" name="TextBox 39">
            <a:extLst>
              <a:ext uri="{FF2B5EF4-FFF2-40B4-BE49-F238E27FC236}">
                <a16:creationId xmlns:a16="http://schemas.microsoft.com/office/drawing/2014/main" id="{93A0B707-5129-8CA3-B96E-EAD1E47CD2DC}"/>
              </a:ext>
            </a:extLst>
          </p:cNvPr>
          <p:cNvSpPr txBox="1"/>
          <p:nvPr/>
        </p:nvSpPr>
        <p:spPr>
          <a:xfrm>
            <a:off x="2364878" y="4316548"/>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1" name="Rectangle 40">
            <a:extLst>
              <a:ext uri="{FF2B5EF4-FFF2-40B4-BE49-F238E27FC236}">
                <a16:creationId xmlns:a16="http://schemas.microsoft.com/office/drawing/2014/main" id="{D72C1758-BDF7-2142-4E06-88284DC65CF9}"/>
              </a:ext>
            </a:extLst>
          </p:cNvPr>
          <p:cNvSpPr/>
          <p:nvPr/>
        </p:nvSpPr>
        <p:spPr>
          <a:xfrm>
            <a:off x="2066347" y="4192916"/>
            <a:ext cx="99623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42" name="Rectangle 41">
            <a:extLst>
              <a:ext uri="{FF2B5EF4-FFF2-40B4-BE49-F238E27FC236}">
                <a16:creationId xmlns:a16="http://schemas.microsoft.com/office/drawing/2014/main" id="{6F947314-B64F-D774-EC5C-3BEB56EE7A9F}"/>
              </a:ext>
            </a:extLst>
          </p:cNvPr>
          <p:cNvSpPr/>
          <p:nvPr/>
        </p:nvSpPr>
        <p:spPr>
          <a:xfrm>
            <a:off x="3062588" y="4192916"/>
            <a:ext cx="1900886" cy="97728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Establishing Post-Interview Transparency</a:t>
            </a:r>
          </a:p>
        </p:txBody>
      </p:sp>
      <p:sp>
        <p:nvSpPr>
          <p:cNvPr id="43" name="TextBox 42">
            <a:extLst>
              <a:ext uri="{FF2B5EF4-FFF2-40B4-BE49-F238E27FC236}">
                <a16:creationId xmlns:a16="http://schemas.microsoft.com/office/drawing/2014/main" id="{993C01D3-4C9F-E7B2-2C69-5255B37A502E}"/>
              </a:ext>
            </a:extLst>
          </p:cNvPr>
          <p:cNvSpPr txBox="1"/>
          <p:nvPr/>
        </p:nvSpPr>
        <p:spPr>
          <a:xfrm>
            <a:off x="2364829" y="4409762"/>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4" name="Rectangle 43">
            <a:extLst>
              <a:ext uri="{FF2B5EF4-FFF2-40B4-BE49-F238E27FC236}">
                <a16:creationId xmlns:a16="http://schemas.microsoft.com/office/drawing/2014/main" id="{BC3906E9-1EE5-400E-A791-A62473BA6776}"/>
              </a:ext>
            </a:extLst>
          </p:cNvPr>
          <p:cNvSpPr/>
          <p:nvPr/>
        </p:nvSpPr>
        <p:spPr>
          <a:xfrm>
            <a:off x="10035354" y="4192916"/>
            <a:ext cx="9029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5" name="Rectangle 44">
            <a:extLst>
              <a:ext uri="{FF2B5EF4-FFF2-40B4-BE49-F238E27FC236}">
                <a16:creationId xmlns:a16="http://schemas.microsoft.com/office/drawing/2014/main" id="{EEB5566B-1CD3-4176-5394-BE5BD8330803}"/>
              </a:ext>
            </a:extLst>
          </p:cNvPr>
          <p:cNvSpPr/>
          <p:nvPr/>
        </p:nvSpPr>
        <p:spPr>
          <a:xfrm>
            <a:off x="5040851" y="4192916"/>
            <a:ext cx="4994501" cy="977286"/>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00">
                <a:solidFill>
                  <a:schemeClr val="tx2"/>
                </a:solidFill>
                <a:latin typeface="Avenir Book" panose="02000503020000020003" pitchFamily="2" charset="0"/>
              </a:rPr>
              <a:t>z</a:t>
            </a:r>
          </a:p>
        </p:txBody>
      </p:sp>
      <p:sp>
        <p:nvSpPr>
          <p:cNvPr id="52" name="TextBox 51">
            <a:extLst>
              <a:ext uri="{FF2B5EF4-FFF2-40B4-BE49-F238E27FC236}">
                <a16:creationId xmlns:a16="http://schemas.microsoft.com/office/drawing/2014/main" id="{D4D3FF2E-8A30-DB56-A2B9-D4D780F98153}"/>
              </a:ext>
            </a:extLst>
          </p:cNvPr>
          <p:cNvSpPr txBox="1"/>
          <p:nvPr/>
        </p:nvSpPr>
        <p:spPr>
          <a:xfrm>
            <a:off x="5205669" y="4358394"/>
            <a:ext cx="4739223" cy="646331"/>
          </a:xfrm>
          <a:prstGeom prst="rect">
            <a:avLst/>
          </a:prstGeom>
          <a:noFill/>
        </p:spPr>
        <p:txBody>
          <a:bodyPr wrap="square" rtlCol="0">
            <a:spAutoFit/>
          </a:bodyPr>
          <a:lstStyle/>
          <a:p>
            <a:pPr marL="173038" indent="-173038">
              <a:buFont typeface="Arial" panose="020B0604020202020204" pitchFamily="34" charset="0"/>
              <a:buChar char="•"/>
            </a:pPr>
            <a:r>
              <a:rPr lang="en-US" sz="1200">
                <a:solidFill>
                  <a:schemeClr val="tx2"/>
                </a:solidFill>
                <a:latin typeface="Avenir Book" panose="02000503020000020003" pitchFamily="2" charset="0"/>
              </a:rPr>
              <a:t>Evaluating opportunities for automation of staff processes </a:t>
            </a:r>
          </a:p>
          <a:p>
            <a:pPr marL="173038" indent="-173038">
              <a:buFont typeface="Arial" panose="020B0604020202020204" pitchFamily="34" charset="0"/>
              <a:buChar char="•"/>
            </a:pPr>
            <a:r>
              <a:rPr lang="en-US" sz="1200">
                <a:solidFill>
                  <a:schemeClr val="tx2"/>
                </a:solidFill>
                <a:latin typeface="Avenir Book" panose="02000503020000020003" pitchFamily="2" charset="0"/>
              </a:rPr>
              <a:t>Instating proposed standardization of post-interview flow</a:t>
            </a:r>
          </a:p>
          <a:p>
            <a:pPr marL="173038" indent="-173038">
              <a:buFont typeface="Arial" panose="020B0604020202020204" pitchFamily="34" charset="0"/>
              <a:buChar char="•"/>
            </a:pPr>
            <a:r>
              <a:rPr lang="en-US" sz="1200">
                <a:solidFill>
                  <a:schemeClr val="tx2"/>
                </a:solidFill>
                <a:latin typeface="Avenir Book" panose="02000503020000020003" pitchFamily="2" charset="0"/>
              </a:rPr>
              <a:t>Proposing alumni panel for long-term engagement strategy</a:t>
            </a:r>
          </a:p>
        </p:txBody>
      </p:sp>
      <p:sp>
        <p:nvSpPr>
          <p:cNvPr id="53" name="TextBox 52">
            <a:extLst>
              <a:ext uri="{FF2B5EF4-FFF2-40B4-BE49-F238E27FC236}">
                <a16:creationId xmlns:a16="http://schemas.microsoft.com/office/drawing/2014/main" id="{DF479356-3EE0-9899-5340-12CC6C17C74B}"/>
              </a:ext>
            </a:extLst>
          </p:cNvPr>
          <p:cNvSpPr txBox="1"/>
          <p:nvPr/>
        </p:nvSpPr>
        <p:spPr>
          <a:xfrm>
            <a:off x="5206973" y="2245396"/>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Identifying improvements to marketing and recruiting material</a:t>
            </a:r>
          </a:p>
          <a:p>
            <a:pPr marL="171450" indent="-171450">
              <a:buFont typeface="Arial" panose="020B0604020202020204" pitchFamily="34" charset="0"/>
              <a:buChar char="•"/>
            </a:pPr>
            <a:r>
              <a:rPr lang="en-US" sz="1200">
                <a:solidFill>
                  <a:schemeClr val="tx2"/>
                </a:solidFill>
                <a:latin typeface="Avenir Book" panose="02000503020000020003" pitchFamily="2" charset="0"/>
              </a:rPr>
              <a:t>Addressing ambiguity around CEE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Suggesting improvements in CEE to CRS hand-off</a:t>
            </a:r>
          </a:p>
        </p:txBody>
      </p:sp>
      <p:sp>
        <p:nvSpPr>
          <p:cNvPr id="4" name="Rectangle 3">
            <a:extLst>
              <a:ext uri="{FF2B5EF4-FFF2-40B4-BE49-F238E27FC236}">
                <a16:creationId xmlns:a16="http://schemas.microsoft.com/office/drawing/2014/main" id="{E38C1A89-23ED-B485-0A66-6C6F09E13831}"/>
              </a:ext>
            </a:extLst>
          </p:cNvPr>
          <p:cNvSpPr/>
          <p:nvPr/>
        </p:nvSpPr>
        <p:spPr>
          <a:xfrm>
            <a:off x="1906314" y="4164518"/>
            <a:ext cx="8379371" cy="1089369"/>
          </a:xfrm>
          <a:prstGeom prst="rect">
            <a:avLst/>
          </a:prstGeom>
          <a:solidFill>
            <a:schemeClr val="bg1">
              <a:alpha val="5659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a:t>
            </a:r>
          </a:p>
        </p:txBody>
      </p:sp>
      <p:sp>
        <p:nvSpPr>
          <p:cNvPr id="5" name="Rectangle 4">
            <a:extLst>
              <a:ext uri="{FF2B5EF4-FFF2-40B4-BE49-F238E27FC236}">
                <a16:creationId xmlns:a16="http://schemas.microsoft.com/office/drawing/2014/main" id="{7476F6F9-2241-289C-925C-6D71EAD8AB6F}"/>
              </a:ext>
            </a:extLst>
          </p:cNvPr>
          <p:cNvSpPr/>
          <p:nvPr/>
        </p:nvSpPr>
        <p:spPr>
          <a:xfrm>
            <a:off x="2066346" y="1990153"/>
            <a:ext cx="8379371" cy="1089369"/>
          </a:xfrm>
          <a:prstGeom prst="rect">
            <a:avLst/>
          </a:prstGeom>
          <a:solidFill>
            <a:schemeClr val="bg1">
              <a:alpha val="5659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304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5A0136-582F-8394-3C7D-E6135A8B041A}"/>
              </a:ext>
            </a:extLst>
          </p:cNvPr>
          <p:cNvSpPr>
            <a:spLocks noGrp="1"/>
          </p:cNvSpPr>
          <p:nvPr>
            <p:ph type="body" sz="quarter" idx="10"/>
          </p:nvPr>
        </p:nvSpPr>
        <p:spPr/>
        <p:txBody>
          <a:bodyPr/>
          <a:lstStyle/>
          <a:p>
            <a:r>
              <a:rPr lang="en-US"/>
              <a:t>Current email flows lack urgency and direction that encourages volunteer completion</a:t>
            </a:r>
          </a:p>
          <a:p>
            <a:endParaRPr lang="en-US"/>
          </a:p>
        </p:txBody>
      </p:sp>
      <p:sp>
        <p:nvSpPr>
          <p:cNvPr id="3" name="Slide Number Placeholder 2">
            <a:extLst>
              <a:ext uri="{FF2B5EF4-FFF2-40B4-BE49-F238E27FC236}">
                <a16:creationId xmlns:a16="http://schemas.microsoft.com/office/drawing/2014/main" id="{BECE2A76-A34E-8D60-0F4B-A327D87B6AB9}"/>
              </a:ext>
            </a:extLst>
          </p:cNvPr>
          <p:cNvSpPr>
            <a:spLocks noGrp="1"/>
          </p:cNvSpPr>
          <p:nvPr>
            <p:ph type="sldNum" sz="quarter" idx="12"/>
          </p:nvPr>
        </p:nvSpPr>
        <p:spPr/>
        <p:txBody>
          <a:bodyPr/>
          <a:lstStyle/>
          <a:p>
            <a:fld id="{3E42D4C3-81CA-9A44-B950-E18D344B504E}" type="slidenum">
              <a:rPr lang="en-US" smtClean="0"/>
              <a:pPr/>
              <a:t>11</a:t>
            </a:fld>
            <a:endParaRPr lang="en-US"/>
          </a:p>
        </p:txBody>
      </p:sp>
      <p:sp>
        <p:nvSpPr>
          <p:cNvPr id="5" name="Rectangle 4">
            <a:extLst>
              <a:ext uri="{FF2B5EF4-FFF2-40B4-BE49-F238E27FC236}">
                <a16:creationId xmlns:a16="http://schemas.microsoft.com/office/drawing/2014/main" id="{DDCB08C5-B765-2233-7BBF-4C734FABDFBD}"/>
              </a:ext>
            </a:extLst>
          </p:cNvPr>
          <p:cNvSpPr/>
          <p:nvPr/>
        </p:nvSpPr>
        <p:spPr>
          <a:xfrm>
            <a:off x="2394818" y="1345075"/>
            <a:ext cx="9144000" cy="1417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AF9695-1DA4-5DD8-FFD9-7799F1150E95}"/>
              </a:ext>
            </a:extLst>
          </p:cNvPr>
          <p:cNvSpPr/>
          <p:nvPr/>
        </p:nvSpPr>
        <p:spPr>
          <a:xfrm>
            <a:off x="2394387" y="2879727"/>
            <a:ext cx="9144000" cy="1417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6A2620-11E7-9709-22AA-047A766AA1C3}"/>
              </a:ext>
            </a:extLst>
          </p:cNvPr>
          <p:cNvSpPr/>
          <p:nvPr/>
        </p:nvSpPr>
        <p:spPr>
          <a:xfrm>
            <a:off x="2394387" y="4398823"/>
            <a:ext cx="9144000" cy="1415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F81B71-D0D7-B944-9F73-2E6B25755AE0}"/>
              </a:ext>
            </a:extLst>
          </p:cNvPr>
          <p:cNvSpPr/>
          <p:nvPr/>
        </p:nvSpPr>
        <p:spPr>
          <a:xfrm>
            <a:off x="4548578" y="1487474"/>
            <a:ext cx="6989807"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2"/>
                </a:solidFill>
                <a:latin typeface="Avenir Book" panose="02000503020000020003" pitchFamily="2" charset="0"/>
              </a:rPr>
              <a:t>Action-Oriented</a:t>
            </a:r>
          </a:p>
          <a:p>
            <a:pPr marL="285750" indent="-285750">
              <a:buFont typeface="Arial" panose="020B0604020202020204" pitchFamily="34" charset="0"/>
              <a:buChar char="•"/>
            </a:pPr>
            <a:r>
              <a:rPr lang="en-US" sz="1400">
                <a:solidFill>
                  <a:schemeClr val="tx2"/>
                </a:solidFill>
                <a:latin typeface="Avenir Book" panose="02000503020000020003" pitchFamily="2" charset="0"/>
              </a:rPr>
              <a:t>Repetitive email headers and outdated content deters potential volunteers from understanding communication purpose</a:t>
            </a:r>
          </a:p>
          <a:p>
            <a:pPr marL="285750" indent="-285750">
              <a:buFont typeface="Arial" panose="020B0604020202020204" pitchFamily="34" charset="0"/>
              <a:buChar char="•"/>
            </a:pPr>
            <a:r>
              <a:rPr lang="en-US" sz="1400">
                <a:solidFill>
                  <a:schemeClr val="tx2"/>
                </a:solidFill>
                <a:latin typeface="Avenir Book" panose="02000503020000020003" pitchFamily="2" charset="0"/>
              </a:rPr>
              <a:t>Implementing </a:t>
            </a:r>
            <a:r>
              <a:rPr lang="en-US" sz="1400" b="1">
                <a:solidFill>
                  <a:schemeClr val="tx2"/>
                </a:solidFill>
                <a:latin typeface="Avenir Book" panose="02000503020000020003" pitchFamily="2" charset="0"/>
              </a:rPr>
              <a:t>varied subject lines </a:t>
            </a:r>
            <a:r>
              <a:rPr lang="en-US" sz="1400">
                <a:solidFill>
                  <a:schemeClr val="tx2"/>
                </a:solidFill>
                <a:latin typeface="Avenir Book" panose="02000503020000020003" pitchFamily="2" charset="0"/>
              </a:rPr>
              <a:t>and </a:t>
            </a:r>
            <a:r>
              <a:rPr lang="en-US" sz="1400" b="1">
                <a:solidFill>
                  <a:schemeClr val="tx2"/>
                </a:solidFill>
                <a:latin typeface="Avenir Book" panose="02000503020000020003" pitchFamily="2" charset="0"/>
              </a:rPr>
              <a:t>orienting verbiage </a:t>
            </a:r>
            <a:r>
              <a:rPr lang="en-US" sz="1400">
                <a:solidFill>
                  <a:schemeClr val="tx2"/>
                </a:solidFill>
                <a:latin typeface="Avenir Book" panose="02000503020000020003" pitchFamily="2" charset="0"/>
              </a:rPr>
              <a:t>to flow goals offer volunteers opportunity to engage with BBBSEM</a:t>
            </a:r>
          </a:p>
        </p:txBody>
      </p:sp>
      <p:sp>
        <p:nvSpPr>
          <p:cNvPr id="9" name="Rectangle 8">
            <a:extLst>
              <a:ext uri="{FF2B5EF4-FFF2-40B4-BE49-F238E27FC236}">
                <a16:creationId xmlns:a16="http://schemas.microsoft.com/office/drawing/2014/main" id="{5556064D-016F-9073-ADD0-A43756B442BB}"/>
              </a:ext>
            </a:extLst>
          </p:cNvPr>
          <p:cNvSpPr/>
          <p:nvPr/>
        </p:nvSpPr>
        <p:spPr>
          <a:xfrm>
            <a:off x="4835510" y="3027851"/>
            <a:ext cx="6702875" cy="1121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2"/>
                </a:solidFill>
                <a:latin typeface="Avenir Book" panose="02000503020000020003" pitchFamily="2" charset="0"/>
              </a:rPr>
              <a:t>Prioritized</a:t>
            </a:r>
            <a:endParaRPr lang="en-US" sz="1600" b="1">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Email structures unaligned with communication goals prevents volunteers from clearly and quickly identifying purpose</a:t>
            </a:r>
          </a:p>
          <a:p>
            <a:pPr marL="285750" indent="-285750">
              <a:buFont typeface="Arial" panose="020B0604020202020204" pitchFamily="34" charset="0"/>
              <a:buChar char="•"/>
            </a:pPr>
            <a:r>
              <a:rPr lang="en-US" sz="1400">
                <a:solidFill>
                  <a:schemeClr val="tx2"/>
                </a:solidFill>
                <a:latin typeface="Avenir Book" panose="02000503020000020003" pitchFamily="2" charset="0"/>
              </a:rPr>
              <a:t>Restructuring emails to </a:t>
            </a:r>
            <a:r>
              <a:rPr lang="en-US" sz="1400" b="1">
                <a:solidFill>
                  <a:schemeClr val="tx2"/>
                </a:solidFill>
                <a:latin typeface="Avenir Book" panose="02000503020000020003" pitchFamily="2" charset="0"/>
              </a:rPr>
              <a:t>prioritize necessary content </a:t>
            </a:r>
            <a:r>
              <a:rPr lang="en-US" sz="1400">
                <a:solidFill>
                  <a:schemeClr val="tx2"/>
                </a:solidFill>
                <a:latin typeface="Avenir Book" panose="02000503020000020003" pitchFamily="2" charset="0"/>
              </a:rPr>
              <a:t>(forms, schedulers, zoom links) creates a clear and straightforward volunteer experience</a:t>
            </a:r>
          </a:p>
        </p:txBody>
      </p:sp>
      <p:sp>
        <p:nvSpPr>
          <p:cNvPr id="10" name="Rectangle 9">
            <a:extLst>
              <a:ext uri="{FF2B5EF4-FFF2-40B4-BE49-F238E27FC236}">
                <a16:creationId xmlns:a16="http://schemas.microsoft.com/office/drawing/2014/main" id="{FAE40178-BEDF-AA24-CE80-029DD4C0D963}"/>
              </a:ext>
            </a:extLst>
          </p:cNvPr>
          <p:cNvSpPr/>
          <p:nvPr/>
        </p:nvSpPr>
        <p:spPr>
          <a:xfrm>
            <a:off x="4548578" y="4534873"/>
            <a:ext cx="6989807"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2"/>
                </a:solidFill>
                <a:latin typeface="Avenir Book" panose="02000503020000020003" pitchFamily="2" charset="0"/>
              </a:rPr>
              <a:t>Included Media </a:t>
            </a:r>
          </a:p>
          <a:p>
            <a:pPr marL="285750" indent="-285750">
              <a:buFont typeface="Arial" panose="020B0604020202020204" pitchFamily="34" charset="0"/>
              <a:buChar char="•"/>
            </a:pPr>
            <a:r>
              <a:rPr lang="en-US" sz="1400">
                <a:solidFill>
                  <a:schemeClr val="tx2"/>
                </a:solidFill>
                <a:latin typeface="Avenir Book" panose="02000503020000020003" pitchFamily="2" charset="0"/>
              </a:rPr>
              <a:t>Inclusion of a single BBBSEM social media in pre-interview communication limits possibility for volunteers to engage online</a:t>
            </a:r>
          </a:p>
          <a:p>
            <a:pPr marL="285750" indent="-285750">
              <a:buFont typeface="Arial" panose="020B0604020202020204" pitchFamily="34" charset="0"/>
              <a:buChar char="•"/>
            </a:pPr>
            <a:r>
              <a:rPr lang="en-US" sz="1400" b="1">
                <a:solidFill>
                  <a:schemeClr val="tx2"/>
                </a:solidFill>
                <a:latin typeface="Avenir Book" panose="02000503020000020003" pitchFamily="2" charset="0"/>
              </a:rPr>
              <a:t>Varying media and social platforms </a:t>
            </a:r>
            <a:r>
              <a:rPr lang="en-US" sz="1400">
                <a:solidFill>
                  <a:schemeClr val="tx2"/>
                </a:solidFill>
                <a:latin typeface="Avenir Book" panose="02000503020000020003" pitchFamily="2" charset="0"/>
              </a:rPr>
              <a:t>offers volunteers varied opportunity to engage with BBBSEM on their preferred social site</a:t>
            </a:r>
          </a:p>
        </p:txBody>
      </p:sp>
      <p:sp>
        <p:nvSpPr>
          <p:cNvPr id="11" name="Oval 10">
            <a:extLst>
              <a:ext uri="{FF2B5EF4-FFF2-40B4-BE49-F238E27FC236}">
                <a16:creationId xmlns:a16="http://schemas.microsoft.com/office/drawing/2014/main" id="{F2240C7E-F2FF-5A3D-6AA2-1C6F641C1010}"/>
              </a:ext>
            </a:extLst>
          </p:cNvPr>
          <p:cNvSpPr>
            <a:spLocks noChangeAspect="1"/>
          </p:cNvSpPr>
          <p:nvPr/>
        </p:nvSpPr>
        <p:spPr>
          <a:xfrm>
            <a:off x="0" y="1302387"/>
            <a:ext cx="4577557" cy="4572000"/>
          </a:xfrm>
          <a:prstGeom prst="ellipse">
            <a:avLst/>
          </a:prstGeom>
          <a:solidFill>
            <a:srgbClr val="9F00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339A16-371C-A711-E4DB-053FE6BD59AE}"/>
              </a:ext>
            </a:extLst>
          </p:cNvPr>
          <p:cNvSpPr>
            <a:spLocks noChangeAspect="1"/>
          </p:cNvSpPr>
          <p:nvPr/>
        </p:nvSpPr>
        <p:spPr>
          <a:xfrm>
            <a:off x="277098" y="1576707"/>
            <a:ext cx="4023360" cy="402336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2ECB56-2C5A-2748-3E43-762B5985FABE}"/>
              </a:ext>
            </a:extLst>
          </p:cNvPr>
          <p:cNvSpPr/>
          <p:nvPr/>
        </p:nvSpPr>
        <p:spPr>
          <a:xfrm>
            <a:off x="-1" y="1159974"/>
            <a:ext cx="2364799" cy="50048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4" name="Graphic 23" descr="Open envelope with solid fill">
            <a:extLst>
              <a:ext uri="{FF2B5EF4-FFF2-40B4-BE49-F238E27FC236}">
                <a16:creationId xmlns:a16="http://schemas.microsoft.com/office/drawing/2014/main" id="{020D631B-8094-BCD8-B79A-33EE0BA3A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4602" y="2003276"/>
            <a:ext cx="914400" cy="914400"/>
          </a:xfrm>
          <a:prstGeom prst="rect">
            <a:avLst/>
          </a:prstGeom>
        </p:spPr>
      </p:pic>
      <p:sp>
        <p:nvSpPr>
          <p:cNvPr id="25" name="Rectangle 24">
            <a:extLst>
              <a:ext uri="{FF2B5EF4-FFF2-40B4-BE49-F238E27FC236}">
                <a16:creationId xmlns:a16="http://schemas.microsoft.com/office/drawing/2014/main" id="{E3105762-A634-582B-9684-2D2D435E9D4D}"/>
              </a:ext>
            </a:extLst>
          </p:cNvPr>
          <p:cNvSpPr/>
          <p:nvPr/>
        </p:nvSpPr>
        <p:spPr>
          <a:xfrm>
            <a:off x="637201" y="3411414"/>
            <a:ext cx="2669203" cy="1431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chemeClr val="tx2"/>
                </a:solidFill>
                <a:latin typeface="Avenir Book" panose="02000503020000020003" pitchFamily="2" charset="0"/>
              </a:rPr>
              <a:t>Creating goal-oriented communications with attentive subjects and prioritized content could inspire increased volunteer engagement and conversion rates.</a:t>
            </a:r>
          </a:p>
        </p:txBody>
      </p:sp>
      <p:sp>
        <p:nvSpPr>
          <p:cNvPr id="26" name="Rectangle 25">
            <a:extLst>
              <a:ext uri="{FF2B5EF4-FFF2-40B4-BE49-F238E27FC236}">
                <a16:creationId xmlns:a16="http://schemas.microsoft.com/office/drawing/2014/main" id="{D6EDB3BE-9604-48B5-AD32-43CC0213E84A}"/>
              </a:ext>
            </a:extLst>
          </p:cNvPr>
          <p:cNvSpPr/>
          <p:nvPr/>
        </p:nvSpPr>
        <p:spPr>
          <a:xfrm>
            <a:off x="637201" y="3003443"/>
            <a:ext cx="2669203" cy="3801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Avenir Book" panose="02000503020000020003" pitchFamily="2" charset="0"/>
              </a:rPr>
              <a:t>Email Design and Content</a:t>
            </a:r>
          </a:p>
        </p:txBody>
      </p:sp>
      <p:grpSp>
        <p:nvGrpSpPr>
          <p:cNvPr id="34" name="Group 33">
            <a:extLst>
              <a:ext uri="{FF2B5EF4-FFF2-40B4-BE49-F238E27FC236}">
                <a16:creationId xmlns:a16="http://schemas.microsoft.com/office/drawing/2014/main" id="{E2136BBC-9390-9DA0-4D6F-4D8C59F43AC2}"/>
              </a:ext>
            </a:extLst>
          </p:cNvPr>
          <p:cNvGrpSpPr/>
          <p:nvPr/>
        </p:nvGrpSpPr>
        <p:grpSpPr>
          <a:xfrm>
            <a:off x="4058443" y="3296640"/>
            <a:ext cx="731520" cy="731520"/>
            <a:chOff x="3731342" y="3254302"/>
            <a:chExt cx="731520" cy="731520"/>
          </a:xfrm>
        </p:grpSpPr>
        <p:sp>
          <p:nvSpPr>
            <p:cNvPr id="15" name="Oval 14">
              <a:extLst>
                <a:ext uri="{FF2B5EF4-FFF2-40B4-BE49-F238E27FC236}">
                  <a16:creationId xmlns:a16="http://schemas.microsoft.com/office/drawing/2014/main" id="{C434BA98-DE6E-44B9-0D0B-086234E6FCA9}"/>
                </a:ext>
              </a:extLst>
            </p:cNvPr>
            <p:cNvSpPr>
              <a:spLocks noChangeAspect="1"/>
            </p:cNvSpPr>
            <p:nvPr/>
          </p:nvSpPr>
          <p:spPr>
            <a:xfrm>
              <a:off x="3731342" y="3254302"/>
              <a:ext cx="731520" cy="73152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018B162-4A29-C385-A04E-6B3B887BCD5A}"/>
                </a:ext>
              </a:extLst>
            </p:cNvPr>
            <p:cNvSpPr>
              <a:spLocks noChangeAspect="1"/>
            </p:cNvSpPr>
            <p:nvPr/>
          </p:nvSpPr>
          <p:spPr>
            <a:xfrm>
              <a:off x="3799922" y="3322882"/>
              <a:ext cx="594360" cy="5943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405CA813-27CB-FDE2-AE21-95AB800A07FB}"/>
                </a:ext>
              </a:extLst>
            </p:cNvPr>
            <p:cNvPicPr>
              <a:picLocks noChangeAspect="1"/>
            </p:cNvPicPr>
            <p:nvPr/>
          </p:nvPicPr>
          <p:blipFill>
            <a:blip r:embed="rId5"/>
            <a:stretch>
              <a:fillRect/>
            </a:stretch>
          </p:blipFill>
          <p:spPr>
            <a:xfrm>
              <a:off x="3889396" y="3412356"/>
              <a:ext cx="415413" cy="415413"/>
            </a:xfrm>
            <a:prstGeom prst="rect">
              <a:avLst/>
            </a:prstGeom>
          </p:spPr>
        </p:pic>
      </p:grpSp>
      <p:grpSp>
        <p:nvGrpSpPr>
          <p:cNvPr id="33" name="Group 32">
            <a:extLst>
              <a:ext uri="{FF2B5EF4-FFF2-40B4-BE49-F238E27FC236}">
                <a16:creationId xmlns:a16="http://schemas.microsoft.com/office/drawing/2014/main" id="{D3BE39F7-76A1-3675-0F1D-A56CFBDB2DDB}"/>
              </a:ext>
            </a:extLst>
          </p:cNvPr>
          <p:cNvGrpSpPr/>
          <p:nvPr/>
        </p:nvGrpSpPr>
        <p:grpSpPr>
          <a:xfrm>
            <a:off x="3439883" y="4740613"/>
            <a:ext cx="731520" cy="731520"/>
            <a:chOff x="3365582" y="4447374"/>
            <a:chExt cx="731520" cy="731520"/>
          </a:xfrm>
        </p:grpSpPr>
        <p:sp>
          <p:nvSpPr>
            <p:cNvPr id="17" name="Oval 16">
              <a:extLst>
                <a:ext uri="{FF2B5EF4-FFF2-40B4-BE49-F238E27FC236}">
                  <a16:creationId xmlns:a16="http://schemas.microsoft.com/office/drawing/2014/main" id="{8D985EAA-76D2-DF71-B576-7D392A4ABA0C}"/>
                </a:ext>
              </a:extLst>
            </p:cNvPr>
            <p:cNvSpPr>
              <a:spLocks noChangeAspect="1"/>
            </p:cNvSpPr>
            <p:nvPr/>
          </p:nvSpPr>
          <p:spPr>
            <a:xfrm>
              <a:off x="3365582" y="4447374"/>
              <a:ext cx="731520" cy="73152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3E6DD9C-AFFF-FBDC-8F9D-351776334544}"/>
                </a:ext>
              </a:extLst>
            </p:cNvPr>
            <p:cNvSpPr>
              <a:spLocks noChangeAspect="1"/>
            </p:cNvSpPr>
            <p:nvPr/>
          </p:nvSpPr>
          <p:spPr>
            <a:xfrm>
              <a:off x="3434162" y="4515954"/>
              <a:ext cx="594360" cy="5943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a:extLst>
                <a:ext uri="{FF2B5EF4-FFF2-40B4-BE49-F238E27FC236}">
                  <a16:creationId xmlns:a16="http://schemas.microsoft.com/office/drawing/2014/main" id="{C4A6CD96-28BE-C127-653E-477565D3E185}"/>
                </a:ext>
              </a:extLst>
            </p:cNvPr>
            <p:cNvPicPr>
              <a:picLocks noChangeAspect="1"/>
            </p:cNvPicPr>
            <p:nvPr/>
          </p:nvPicPr>
          <p:blipFill>
            <a:blip r:embed="rId6"/>
            <a:stretch>
              <a:fillRect/>
            </a:stretch>
          </p:blipFill>
          <p:spPr>
            <a:xfrm>
              <a:off x="3509348" y="4591140"/>
              <a:ext cx="443988" cy="443988"/>
            </a:xfrm>
            <a:prstGeom prst="rect">
              <a:avLst/>
            </a:prstGeom>
          </p:spPr>
        </p:pic>
      </p:grpSp>
      <p:grpSp>
        <p:nvGrpSpPr>
          <p:cNvPr id="35" name="Group 34">
            <a:extLst>
              <a:ext uri="{FF2B5EF4-FFF2-40B4-BE49-F238E27FC236}">
                <a16:creationId xmlns:a16="http://schemas.microsoft.com/office/drawing/2014/main" id="{F0325209-F880-5D23-18A7-109E8DE15AC0}"/>
              </a:ext>
            </a:extLst>
          </p:cNvPr>
          <p:cNvGrpSpPr/>
          <p:nvPr/>
        </p:nvGrpSpPr>
        <p:grpSpPr>
          <a:xfrm>
            <a:off x="3480494" y="1687975"/>
            <a:ext cx="731520" cy="731520"/>
            <a:chOff x="3365582" y="2073942"/>
            <a:chExt cx="731520" cy="731520"/>
          </a:xfrm>
        </p:grpSpPr>
        <p:sp>
          <p:nvSpPr>
            <p:cNvPr id="13" name="Oval 12">
              <a:extLst>
                <a:ext uri="{FF2B5EF4-FFF2-40B4-BE49-F238E27FC236}">
                  <a16:creationId xmlns:a16="http://schemas.microsoft.com/office/drawing/2014/main" id="{6EF30B31-3A6B-D157-FE77-8CFFA04280DE}"/>
                </a:ext>
              </a:extLst>
            </p:cNvPr>
            <p:cNvSpPr>
              <a:spLocks noChangeAspect="1"/>
            </p:cNvSpPr>
            <p:nvPr/>
          </p:nvSpPr>
          <p:spPr>
            <a:xfrm>
              <a:off x="3365582" y="2073942"/>
              <a:ext cx="731520" cy="73152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C2D04F0-896B-25E2-7EC9-020DCDF98BDA}"/>
                </a:ext>
              </a:extLst>
            </p:cNvPr>
            <p:cNvSpPr>
              <a:spLocks noChangeAspect="1"/>
            </p:cNvSpPr>
            <p:nvPr/>
          </p:nvSpPr>
          <p:spPr>
            <a:xfrm>
              <a:off x="3434162" y="2142522"/>
              <a:ext cx="594360" cy="59436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31">
              <a:extLst>
                <a:ext uri="{FF2B5EF4-FFF2-40B4-BE49-F238E27FC236}">
                  <a16:creationId xmlns:a16="http://schemas.microsoft.com/office/drawing/2014/main" id="{A85F6AB3-B232-BAEF-7A29-0ED726792743}"/>
                </a:ext>
              </a:extLst>
            </p:cNvPr>
            <p:cNvPicPr>
              <a:picLocks noChangeAspect="1"/>
            </p:cNvPicPr>
            <p:nvPr/>
          </p:nvPicPr>
          <p:blipFill>
            <a:blip r:embed="rId7"/>
            <a:stretch>
              <a:fillRect/>
            </a:stretch>
          </p:blipFill>
          <p:spPr>
            <a:xfrm>
              <a:off x="3512344" y="2220704"/>
              <a:ext cx="437997" cy="437997"/>
            </a:xfrm>
            <a:prstGeom prst="rect">
              <a:avLst/>
            </a:prstGeom>
          </p:spPr>
        </p:pic>
      </p:grpSp>
      <p:sp>
        <p:nvSpPr>
          <p:cNvPr id="4" name="TextBox 3">
            <a:extLst>
              <a:ext uri="{FF2B5EF4-FFF2-40B4-BE49-F238E27FC236}">
                <a16:creationId xmlns:a16="http://schemas.microsoft.com/office/drawing/2014/main" id="{AC64502A-15A0-51BE-9798-056E9DDD3557}"/>
              </a:ext>
            </a:extLst>
          </p:cNvPr>
          <p:cNvSpPr txBox="1"/>
          <p:nvPr/>
        </p:nvSpPr>
        <p:spPr>
          <a:xfrm>
            <a:off x="1402742" y="6378825"/>
            <a:ext cx="2523448"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B for Pre-Interview Emails</a:t>
            </a:r>
            <a:endParaRPr lang="en-US" sz="900">
              <a:solidFill>
                <a:schemeClr val="accent2"/>
              </a:solidFill>
            </a:endParaRPr>
          </a:p>
        </p:txBody>
      </p:sp>
    </p:spTree>
    <p:extLst>
      <p:ext uri="{BB962C8B-B14F-4D97-AF65-F5344CB8AC3E}">
        <p14:creationId xmlns:p14="http://schemas.microsoft.com/office/powerpoint/2010/main" val="232694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A7E768-1977-FCF7-961C-70D53A2EDA38}"/>
              </a:ext>
            </a:extLst>
          </p:cNvPr>
          <p:cNvSpPr>
            <a:spLocks noGrp="1"/>
          </p:cNvSpPr>
          <p:nvPr>
            <p:ph type="body" sz="quarter" idx="10"/>
          </p:nvPr>
        </p:nvSpPr>
        <p:spPr/>
        <p:txBody>
          <a:bodyPr/>
          <a:lstStyle/>
          <a:p>
            <a:r>
              <a:rPr lang="en-US"/>
              <a:t>Defining volunteer and reference expectations will better facilitate pre-match requirements</a:t>
            </a:r>
          </a:p>
        </p:txBody>
      </p:sp>
      <p:sp>
        <p:nvSpPr>
          <p:cNvPr id="3" name="Slide Number Placeholder 2">
            <a:extLst>
              <a:ext uri="{FF2B5EF4-FFF2-40B4-BE49-F238E27FC236}">
                <a16:creationId xmlns:a16="http://schemas.microsoft.com/office/drawing/2014/main" id="{585B1D8C-F2AA-79A1-42B5-30BB8236FF4F}"/>
              </a:ext>
            </a:extLst>
          </p:cNvPr>
          <p:cNvSpPr>
            <a:spLocks noGrp="1"/>
          </p:cNvSpPr>
          <p:nvPr>
            <p:ph type="sldNum" sz="quarter" idx="12"/>
          </p:nvPr>
        </p:nvSpPr>
        <p:spPr/>
        <p:txBody>
          <a:bodyPr/>
          <a:lstStyle/>
          <a:p>
            <a:fld id="{3E42D4C3-81CA-9A44-B950-E18D344B504E}" type="slidenum">
              <a:rPr lang="en-US" smtClean="0"/>
              <a:pPr/>
              <a:t>12</a:t>
            </a:fld>
            <a:endParaRPr lang="en-US"/>
          </a:p>
        </p:txBody>
      </p:sp>
      <p:sp>
        <p:nvSpPr>
          <p:cNvPr id="5" name="Rectangle 4">
            <a:extLst>
              <a:ext uri="{FF2B5EF4-FFF2-40B4-BE49-F238E27FC236}">
                <a16:creationId xmlns:a16="http://schemas.microsoft.com/office/drawing/2014/main" id="{80834988-B18A-58D6-9243-1AEAAB14A450}"/>
              </a:ext>
            </a:extLst>
          </p:cNvPr>
          <p:cNvSpPr/>
          <p:nvPr/>
        </p:nvSpPr>
        <p:spPr>
          <a:xfrm>
            <a:off x="5739005" y="2182468"/>
            <a:ext cx="5354818" cy="1006301"/>
          </a:xfrm>
          <a:prstGeom prst="rect">
            <a:avLst/>
          </a:prstGeom>
          <a:solidFill>
            <a:srgbClr val="7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1"/>
                </a:solidFill>
                <a:latin typeface="Avenir Book" panose="02000503020000020003" pitchFamily="2" charset="0"/>
              </a:rPr>
              <a:t>Incomplete forms lengthens flow process and leads to missed interviews</a:t>
            </a:r>
          </a:p>
          <a:p>
            <a:pPr marL="171450" indent="-171450">
              <a:buFont typeface="Arial" panose="020B0604020202020204" pitchFamily="34" charset="0"/>
              <a:buChar char="•"/>
            </a:pPr>
            <a:endParaRPr lang="en-US" sz="800">
              <a:solidFill>
                <a:schemeClr val="bg1"/>
              </a:solidFill>
              <a:latin typeface="Avenir Book" panose="02000503020000020003" pitchFamily="2" charset="0"/>
            </a:endParaRPr>
          </a:p>
          <a:p>
            <a:pPr marL="171450" indent="-171450">
              <a:buFont typeface="Arial" panose="020B0604020202020204" pitchFamily="34" charset="0"/>
              <a:buChar char="•"/>
            </a:pPr>
            <a:r>
              <a:rPr lang="en-US" sz="1200">
                <a:solidFill>
                  <a:schemeClr val="bg1"/>
                </a:solidFill>
                <a:latin typeface="Avenir Book" panose="02000503020000020003" pitchFamily="2" charset="0"/>
              </a:rPr>
              <a:t>Editing language around form assignments to </a:t>
            </a:r>
            <a:r>
              <a:rPr lang="en-US" sz="1200" b="1">
                <a:solidFill>
                  <a:schemeClr val="bg1"/>
                </a:solidFill>
                <a:latin typeface="Avenir Book" panose="02000503020000020003" pitchFamily="2" charset="0"/>
              </a:rPr>
              <a:t>identify purpose </a:t>
            </a:r>
            <a:r>
              <a:rPr lang="en-US" sz="1200">
                <a:solidFill>
                  <a:schemeClr val="bg1"/>
                </a:solidFill>
                <a:latin typeface="Avenir Book" panose="02000503020000020003" pitchFamily="2" charset="0"/>
              </a:rPr>
              <a:t>and </a:t>
            </a:r>
            <a:r>
              <a:rPr lang="en-US" sz="1200" b="1">
                <a:solidFill>
                  <a:schemeClr val="bg1"/>
                </a:solidFill>
                <a:latin typeface="Avenir Book" panose="02000503020000020003" pitchFamily="2" charset="0"/>
              </a:rPr>
              <a:t>time necessary</a:t>
            </a:r>
            <a:r>
              <a:rPr lang="en-US" sz="1200">
                <a:solidFill>
                  <a:schemeClr val="bg1"/>
                </a:solidFill>
                <a:latin typeface="Avenir Book" panose="02000503020000020003" pitchFamily="2" charset="0"/>
              </a:rPr>
              <a:t> encourages volunteers to complete forms quicker</a:t>
            </a:r>
          </a:p>
        </p:txBody>
      </p:sp>
      <p:sp>
        <p:nvSpPr>
          <p:cNvPr id="9" name="Rectangle 8">
            <a:extLst>
              <a:ext uri="{FF2B5EF4-FFF2-40B4-BE49-F238E27FC236}">
                <a16:creationId xmlns:a16="http://schemas.microsoft.com/office/drawing/2014/main" id="{349E2813-C6CD-5380-F906-681E33A51FAE}"/>
              </a:ext>
            </a:extLst>
          </p:cNvPr>
          <p:cNvSpPr/>
          <p:nvPr/>
        </p:nvSpPr>
        <p:spPr>
          <a:xfrm>
            <a:off x="5739006" y="5048039"/>
            <a:ext cx="5354817" cy="991607"/>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1"/>
                </a:solidFill>
                <a:latin typeface="Avenir Book" panose="02000503020000020003" pitchFamily="2" charset="0"/>
              </a:rPr>
              <a:t>Current flow cadence limits volunteer potential to attend interview</a:t>
            </a:r>
          </a:p>
          <a:p>
            <a:pPr marL="171450" indent="-171450">
              <a:buFont typeface="Arial" panose="020B0604020202020204" pitchFamily="34" charset="0"/>
              <a:buChar char="•"/>
            </a:pPr>
            <a:endParaRPr lang="en-US" sz="800">
              <a:solidFill>
                <a:schemeClr val="bg1"/>
              </a:solidFill>
              <a:latin typeface="Avenir Book" panose="02000503020000020003" pitchFamily="2" charset="0"/>
            </a:endParaRPr>
          </a:p>
          <a:p>
            <a:pPr marL="171450" indent="-171450">
              <a:buFont typeface="Arial" panose="020B0604020202020204" pitchFamily="34" charset="0"/>
              <a:buChar char="•"/>
            </a:pPr>
            <a:r>
              <a:rPr lang="en-US" sz="1200">
                <a:solidFill>
                  <a:schemeClr val="bg1"/>
                </a:solidFill>
                <a:latin typeface="Avenir Book" panose="02000503020000020003" pitchFamily="2" charset="0"/>
              </a:rPr>
              <a:t>Creating an </a:t>
            </a:r>
            <a:r>
              <a:rPr lang="en-US" sz="1200" b="1">
                <a:solidFill>
                  <a:schemeClr val="bg1"/>
                </a:solidFill>
                <a:latin typeface="Avenir Book" panose="02000503020000020003" pitchFamily="2" charset="0"/>
              </a:rPr>
              <a:t>additional, day-of email reminder </a:t>
            </a:r>
            <a:r>
              <a:rPr lang="en-US" sz="1200">
                <a:solidFill>
                  <a:schemeClr val="bg1"/>
                </a:solidFill>
                <a:latin typeface="Avenir Book" panose="02000503020000020003" pitchFamily="2" charset="0"/>
              </a:rPr>
              <a:t>for scheduled interviews offers fewer opportunity for volunteers to forget their reservation</a:t>
            </a:r>
          </a:p>
        </p:txBody>
      </p:sp>
      <p:sp>
        <p:nvSpPr>
          <p:cNvPr id="13" name="TextBox 12">
            <a:extLst>
              <a:ext uri="{FF2B5EF4-FFF2-40B4-BE49-F238E27FC236}">
                <a16:creationId xmlns:a16="http://schemas.microsoft.com/office/drawing/2014/main" id="{3EB3C7F0-4FD9-F771-10E7-E7A7FD2F0104}"/>
              </a:ext>
            </a:extLst>
          </p:cNvPr>
          <p:cNvSpPr txBox="1"/>
          <p:nvPr/>
        </p:nvSpPr>
        <p:spPr>
          <a:xfrm>
            <a:off x="5739005" y="4650132"/>
            <a:ext cx="1103187" cy="369332"/>
          </a:xfrm>
          <a:prstGeom prst="rect">
            <a:avLst/>
          </a:prstGeom>
          <a:noFill/>
        </p:spPr>
        <p:txBody>
          <a:bodyPr wrap="none" rtlCol="0">
            <a:spAutoFit/>
          </a:bodyPr>
          <a:lstStyle/>
          <a:p>
            <a:r>
              <a:rPr lang="en-US">
                <a:solidFill>
                  <a:schemeClr val="accent2">
                    <a:lumMod val="50000"/>
                  </a:schemeClr>
                </a:solidFill>
                <a:latin typeface="Avenir Book" panose="02000503020000020003" pitchFamily="2" charset="0"/>
              </a:rPr>
              <a:t>Cadence</a:t>
            </a:r>
          </a:p>
        </p:txBody>
      </p:sp>
      <p:sp>
        <p:nvSpPr>
          <p:cNvPr id="14" name="Triangle 13">
            <a:extLst>
              <a:ext uri="{FF2B5EF4-FFF2-40B4-BE49-F238E27FC236}">
                <a16:creationId xmlns:a16="http://schemas.microsoft.com/office/drawing/2014/main" id="{19D68193-7B95-E74A-34BA-A6DE3E88D26C}"/>
              </a:ext>
            </a:extLst>
          </p:cNvPr>
          <p:cNvSpPr/>
          <p:nvPr/>
        </p:nvSpPr>
        <p:spPr>
          <a:xfrm rot="10800000">
            <a:off x="4763496" y="4670184"/>
            <a:ext cx="59058" cy="111718"/>
          </a:xfrm>
          <a:prstGeom prst="triangle">
            <a:avLst>
              <a:gd name="adj" fmla="val 100000"/>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108389-DF35-EC79-9C17-3FBAB2BBCACA}"/>
              </a:ext>
            </a:extLst>
          </p:cNvPr>
          <p:cNvSpPr/>
          <p:nvPr/>
        </p:nvSpPr>
        <p:spPr>
          <a:xfrm>
            <a:off x="1138240" y="4670183"/>
            <a:ext cx="3622081" cy="9916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a:solidFill>
                  <a:schemeClr val="tx2"/>
                </a:solidFill>
                <a:latin typeface="Avenir Book" panose="02000503020000020003" pitchFamily="2" charset="0"/>
              </a:rPr>
              <a:t>Addressing friction points along flows offers BBBSEM opportunity to accelerate volunteer interview and matching processes. </a:t>
            </a:r>
          </a:p>
        </p:txBody>
      </p:sp>
      <p:sp>
        <p:nvSpPr>
          <p:cNvPr id="18" name="Rectangle 17">
            <a:extLst>
              <a:ext uri="{FF2B5EF4-FFF2-40B4-BE49-F238E27FC236}">
                <a16:creationId xmlns:a16="http://schemas.microsoft.com/office/drawing/2014/main" id="{7374E607-0AD4-7423-F1D6-8A92AAC8195E}"/>
              </a:ext>
            </a:extLst>
          </p:cNvPr>
          <p:cNvSpPr/>
          <p:nvPr/>
        </p:nvSpPr>
        <p:spPr>
          <a:xfrm>
            <a:off x="1076005" y="4290287"/>
            <a:ext cx="3746549" cy="380122"/>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Avenir Book" panose="02000503020000020003" pitchFamily="2" charset="0"/>
              </a:rPr>
              <a:t>Operational Efficiency</a:t>
            </a:r>
          </a:p>
        </p:txBody>
      </p:sp>
      <p:sp>
        <p:nvSpPr>
          <p:cNvPr id="24" name="TextBox 23">
            <a:extLst>
              <a:ext uri="{FF2B5EF4-FFF2-40B4-BE49-F238E27FC236}">
                <a16:creationId xmlns:a16="http://schemas.microsoft.com/office/drawing/2014/main" id="{CD39F3E8-0B68-0C88-3BED-A7ECFE403725}"/>
              </a:ext>
            </a:extLst>
          </p:cNvPr>
          <p:cNvSpPr txBox="1"/>
          <p:nvPr/>
        </p:nvSpPr>
        <p:spPr>
          <a:xfrm>
            <a:off x="5739005" y="1784559"/>
            <a:ext cx="2110834" cy="369332"/>
          </a:xfrm>
          <a:prstGeom prst="rect">
            <a:avLst/>
          </a:prstGeom>
          <a:noFill/>
        </p:spPr>
        <p:txBody>
          <a:bodyPr wrap="none" rtlCol="0">
            <a:spAutoFit/>
          </a:bodyPr>
          <a:lstStyle/>
          <a:p>
            <a:r>
              <a:rPr lang="en-US">
                <a:latin typeface="Avenir Book" panose="02000503020000020003" pitchFamily="2" charset="0"/>
              </a:rPr>
              <a:t>Form Expectations</a:t>
            </a:r>
          </a:p>
        </p:txBody>
      </p:sp>
      <p:sp>
        <p:nvSpPr>
          <p:cNvPr id="38" name="TextBox 37">
            <a:extLst>
              <a:ext uri="{FF2B5EF4-FFF2-40B4-BE49-F238E27FC236}">
                <a16:creationId xmlns:a16="http://schemas.microsoft.com/office/drawing/2014/main" id="{AE5B7015-E776-C46B-3399-089401B27516}"/>
              </a:ext>
            </a:extLst>
          </p:cNvPr>
          <p:cNvSpPr txBox="1"/>
          <p:nvPr/>
        </p:nvSpPr>
        <p:spPr>
          <a:xfrm>
            <a:off x="5739005" y="3217346"/>
            <a:ext cx="1444306" cy="369332"/>
          </a:xfrm>
          <a:prstGeom prst="rect">
            <a:avLst/>
          </a:prstGeom>
          <a:noFill/>
        </p:spPr>
        <p:txBody>
          <a:bodyPr wrap="none" rtlCol="0">
            <a:spAutoFit/>
          </a:bodyPr>
          <a:lstStyle/>
          <a:p>
            <a:r>
              <a:rPr lang="en-US">
                <a:solidFill>
                  <a:schemeClr val="tx1">
                    <a:lumMod val="90000"/>
                    <a:lumOff val="10000"/>
                  </a:schemeClr>
                </a:solidFill>
                <a:latin typeface="Avenir Book" panose="02000503020000020003" pitchFamily="2" charset="0"/>
              </a:rPr>
              <a:t>Word Count</a:t>
            </a:r>
          </a:p>
        </p:txBody>
      </p:sp>
      <p:sp>
        <p:nvSpPr>
          <p:cNvPr id="42" name="Rectangle 41">
            <a:extLst>
              <a:ext uri="{FF2B5EF4-FFF2-40B4-BE49-F238E27FC236}">
                <a16:creationId xmlns:a16="http://schemas.microsoft.com/office/drawing/2014/main" id="{EB4EAB60-FAAF-F7B4-68B9-784D2812C8E0}"/>
              </a:ext>
            </a:extLst>
          </p:cNvPr>
          <p:cNvSpPr/>
          <p:nvPr/>
        </p:nvSpPr>
        <p:spPr>
          <a:xfrm>
            <a:off x="5739005" y="3615255"/>
            <a:ext cx="5354818" cy="1006300"/>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1"/>
                </a:solidFill>
                <a:latin typeface="Avenir Book" panose="02000503020000020003" pitchFamily="2" charset="0"/>
              </a:rPr>
              <a:t>Lack of reference word counts slows post-interview process</a:t>
            </a:r>
          </a:p>
          <a:p>
            <a:pPr marL="171450" indent="-171450">
              <a:buFont typeface="Arial" panose="020B0604020202020204" pitchFamily="34" charset="0"/>
              <a:buChar char="•"/>
            </a:pPr>
            <a:endParaRPr lang="en-US" sz="800">
              <a:solidFill>
                <a:schemeClr val="bg1"/>
              </a:solidFill>
              <a:latin typeface="Avenir Book" panose="02000503020000020003" pitchFamily="2" charset="0"/>
            </a:endParaRPr>
          </a:p>
          <a:p>
            <a:pPr marL="171450" indent="-171450">
              <a:buFont typeface="Arial" panose="020B0604020202020204" pitchFamily="34" charset="0"/>
              <a:buChar char="•"/>
            </a:pPr>
            <a:r>
              <a:rPr lang="en-US" sz="1200">
                <a:solidFill>
                  <a:schemeClr val="bg1"/>
                </a:solidFill>
                <a:latin typeface="Avenir Book" panose="02000503020000020003" pitchFamily="2" charset="0"/>
              </a:rPr>
              <a:t>Adjusting prompts and adding word counts will further define expectations and accelerate post-interview process  </a:t>
            </a:r>
          </a:p>
        </p:txBody>
      </p:sp>
      <p:pic>
        <p:nvPicPr>
          <p:cNvPr id="44" name="Graphic 43" descr="Arrow circle with solid fill">
            <a:extLst>
              <a:ext uri="{FF2B5EF4-FFF2-40B4-BE49-F238E27FC236}">
                <a16:creationId xmlns:a16="http://schemas.microsoft.com/office/drawing/2014/main" id="{D67EED4D-7370-0D0F-830A-66EF5A2771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23063">
            <a:off x="1370146" y="1663461"/>
            <a:ext cx="2990304" cy="2990304"/>
          </a:xfrm>
          <a:prstGeom prst="rect">
            <a:avLst/>
          </a:prstGeom>
        </p:spPr>
      </p:pic>
      <p:pic>
        <p:nvPicPr>
          <p:cNvPr id="53" name="Picture 52" descr="A black curved object with a white background&#10;&#10;Description automatically generated">
            <a:extLst>
              <a:ext uri="{FF2B5EF4-FFF2-40B4-BE49-F238E27FC236}">
                <a16:creationId xmlns:a16="http://schemas.microsoft.com/office/drawing/2014/main" id="{558B9ED0-7AA6-54F9-B740-C4E55BD9A4EC}"/>
              </a:ext>
            </a:extLst>
          </p:cNvPr>
          <p:cNvPicPr>
            <a:picLocks noChangeAspect="1"/>
          </p:cNvPicPr>
          <p:nvPr/>
        </p:nvPicPr>
        <p:blipFill rotWithShape="1">
          <a:blip r:embed="rId6">
            <a:duotone>
              <a:schemeClr val="bg2">
                <a:shade val="45000"/>
                <a:satMod val="135000"/>
              </a:schemeClr>
              <a:prstClr val="white"/>
            </a:duotone>
          </a:blip>
          <a:srcRect l="10692" t="3966" r="21235" b="5552"/>
          <a:stretch/>
        </p:blipFill>
        <p:spPr>
          <a:xfrm>
            <a:off x="3265860" y="2484199"/>
            <a:ext cx="580293" cy="1525641"/>
          </a:xfrm>
          <a:prstGeom prst="rect">
            <a:avLst/>
          </a:prstGeom>
        </p:spPr>
      </p:pic>
      <p:pic>
        <p:nvPicPr>
          <p:cNvPr id="54" name="Picture 53" descr="A black curved object with a white background&#10;&#10;Description automatically generated">
            <a:extLst>
              <a:ext uri="{FF2B5EF4-FFF2-40B4-BE49-F238E27FC236}">
                <a16:creationId xmlns:a16="http://schemas.microsoft.com/office/drawing/2014/main" id="{7A289862-F1E5-577D-C424-04C8BCED1EC9}"/>
              </a:ext>
            </a:extLst>
          </p:cNvPr>
          <p:cNvPicPr>
            <a:picLocks noChangeAspect="1"/>
          </p:cNvPicPr>
          <p:nvPr/>
        </p:nvPicPr>
        <p:blipFill rotWithShape="1">
          <a:blip r:embed="rId6">
            <a:duotone>
              <a:schemeClr val="accent5">
                <a:shade val="45000"/>
                <a:satMod val="135000"/>
              </a:schemeClr>
              <a:prstClr val="white"/>
            </a:duotone>
          </a:blip>
          <a:srcRect l="10692" t="3966" r="21235" b="5552"/>
          <a:stretch/>
        </p:blipFill>
        <p:spPr>
          <a:xfrm rot="14441647">
            <a:off x="2406314" y="1727953"/>
            <a:ext cx="580293" cy="1525641"/>
          </a:xfrm>
          <a:prstGeom prst="rect">
            <a:avLst/>
          </a:prstGeom>
        </p:spPr>
      </p:pic>
      <p:pic>
        <p:nvPicPr>
          <p:cNvPr id="15" name="Graphic 14" descr="Plugged Unplugged with solid fill">
            <a:extLst>
              <a:ext uri="{FF2B5EF4-FFF2-40B4-BE49-F238E27FC236}">
                <a16:creationId xmlns:a16="http://schemas.microsoft.com/office/drawing/2014/main" id="{3D0154CD-5643-3394-1735-B8BC334604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7190" y="2608288"/>
            <a:ext cx="1039504" cy="1039504"/>
          </a:xfrm>
          <a:prstGeom prst="rect">
            <a:avLst/>
          </a:prstGeom>
        </p:spPr>
      </p:pic>
      <p:sp>
        <p:nvSpPr>
          <p:cNvPr id="12" name="Rectangle 11">
            <a:extLst>
              <a:ext uri="{FF2B5EF4-FFF2-40B4-BE49-F238E27FC236}">
                <a16:creationId xmlns:a16="http://schemas.microsoft.com/office/drawing/2014/main" id="{1A5D5928-6BF2-0003-F707-366CF9941201}"/>
              </a:ext>
            </a:extLst>
          </p:cNvPr>
          <p:cNvSpPr/>
          <p:nvPr/>
        </p:nvSpPr>
        <p:spPr>
          <a:xfrm>
            <a:off x="954982" y="1036415"/>
            <a:ext cx="10525381" cy="626679"/>
          </a:xfrm>
          <a:prstGeom prst="rect">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2"/>
                </a:solidFill>
                <a:latin typeface="Avenir Book" panose="02000503020000020003" pitchFamily="2" charset="0"/>
              </a:rPr>
              <a:t>IUCG identified three opportunities to </a:t>
            </a:r>
            <a:r>
              <a:rPr lang="en-US" sz="1600" b="1" i="1">
                <a:solidFill>
                  <a:schemeClr val="tx2"/>
                </a:solidFill>
                <a:latin typeface="Avenir Book" panose="02000503020000020003" pitchFamily="2" charset="0"/>
              </a:rPr>
              <a:t>improve BBBSEM volunteer timelines </a:t>
            </a:r>
            <a:r>
              <a:rPr lang="en-US" sz="1600" i="1">
                <a:solidFill>
                  <a:schemeClr val="tx2"/>
                </a:solidFill>
                <a:latin typeface="Avenir Book" panose="02000503020000020003" pitchFamily="2" charset="0"/>
              </a:rPr>
              <a:t>and expedite requirements necessary to be marked eligible for match.</a:t>
            </a:r>
          </a:p>
        </p:txBody>
      </p:sp>
      <p:sp>
        <p:nvSpPr>
          <p:cNvPr id="6" name="TextBox 5">
            <a:extLst>
              <a:ext uri="{FF2B5EF4-FFF2-40B4-BE49-F238E27FC236}">
                <a16:creationId xmlns:a16="http://schemas.microsoft.com/office/drawing/2014/main" id="{4738F126-B410-5C1B-7A56-B5489E9905C7}"/>
              </a:ext>
            </a:extLst>
          </p:cNvPr>
          <p:cNvSpPr txBox="1"/>
          <p:nvPr/>
        </p:nvSpPr>
        <p:spPr>
          <a:xfrm>
            <a:off x="1402742" y="6378825"/>
            <a:ext cx="2523448"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B for Pre-Interview Emails</a:t>
            </a:r>
            <a:endParaRPr lang="en-US" sz="900">
              <a:solidFill>
                <a:schemeClr val="accent2"/>
              </a:solidFill>
            </a:endParaRPr>
          </a:p>
        </p:txBody>
      </p:sp>
    </p:spTree>
    <p:extLst>
      <p:ext uri="{BB962C8B-B14F-4D97-AF65-F5344CB8AC3E}">
        <p14:creationId xmlns:p14="http://schemas.microsoft.com/office/powerpoint/2010/main" val="265872717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F75377-AF44-D7E1-CD36-F958F45BA084}"/>
              </a:ext>
            </a:extLst>
          </p:cNvPr>
          <p:cNvSpPr>
            <a:spLocks noGrp="1"/>
          </p:cNvSpPr>
          <p:nvPr>
            <p:ph type="body" sz="quarter" idx="10"/>
          </p:nvPr>
        </p:nvSpPr>
        <p:spPr/>
        <p:txBody>
          <a:bodyPr/>
          <a:lstStyle/>
          <a:p>
            <a:r>
              <a:rPr lang="en-US"/>
              <a:t>Accelerating volunteer application timelines through verbiage and email content prioritization</a:t>
            </a:r>
          </a:p>
        </p:txBody>
      </p:sp>
      <p:sp>
        <p:nvSpPr>
          <p:cNvPr id="3" name="Slide Number Placeholder 2">
            <a:extLst>
              <a:ext uri="{FF2B5EF4-FFF2-40B4-BE49-F238E27FC236}">
                <a16:creationId xmlns:a16="http://schemas.microsoft.com/office/drawing/2014/main" id="{81F4CDE3-5D4C-E73B-19A8-99BC4AC315E6}"/>
              </a:ext>
            </a:extLst>
          </p:cNvPr>
          <p:cNvSpPr>
            <a:spLocks noGrp="1"/>
          </p:cNvSpPr>
          <p:nvPr>
            <p:ph type="sldNum" sz="quarter" idx="12"/>
          </p:nvPr>
        </p:nvSpPr>
        <p:spPr/>
        <p:txBody>
          <a:bodyPr/>
          <a:lstStyle/>
          <a:p>
            <a:fld id="{3E42D4C3-81CA-9A44-B950-E18D344B504E}" type="slidenum">
              <a:rPr lang="en-US" smtClean="0"/>
              <a:pPr/>
              <a:t>13</a:t>
            </a:fld>
            <a:endParaRPr lang="en-US"/>
          </a:p>
        </p:txBody>
      </p:sp>
      <p:pic>
        <p:nvPicPr>
          <p:cNvPr id="11" name="Picture 10" descr="A screenshot of a letter&#10;&#10;Description automatically generated">
            <a:extLst>
              <a:ext uri="{FF2B5EF4-FFF2-40B4-BE49-F238E27FC236}">
                <a16:creationId xmlns:a16="http://schemas.microsoft.com/office/drawing/2014/main" id="{359C5E99-545C-1B85-6C6E-489814E9528E}"/>
              </a:ext>
            </a:extLst>
          </p:cNvPr>
          <p:cNvPicPr>
            <a:picLocks noChangeAspect="1"/>
          </p:cNvPicPr>
          <p:nvPr/>
        </p:nvPicPr>
        <p:blipFill>
          <a:blip r:embed="rId3"/>
          <a:stretch>
            <a:fillRect/>
          </a:stretch>
        </p:blipFill>
        <p:spPr>
          <a:xfrm>
            <a:off x="1215933" y="1811196"/>
            <a:ext cx="3558036" cy="4166991"/>
          </a:xfrm>
          <a:prstGeom prst="rect">
            <a:avLst/>
          </a:prstGeom>
        </p:spPr>
      </p:pic>
      <p:sp>
        <p:nvSpPr>
          <p:cNvPr id="15" name="Rectangle 14">
            <a:extLst>
              <a:ext uri="{FF2B5EF4-FFF2-40B4-BE49-F238E27FC236}">
                <a16:creationId xmlns:a16="http://schemas.microsoft.com/office/drawing/2014/main" id="{1B6C1BE3-AEA4-79F0-25E1-88916B353837}"/>
              </a:ext>
            </a:extLst>
          </p:cNvPr>
          <p:cNvSpPr/>
          <p:nvPr/>
        </p:nvSpPr>
        <p:spPr>
          <a:xfrm>
            <a:off x="975694" y="1783140"/>
            <a:ext cx="4066011" cy="4275178"/>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8" name="Rectangle 17">
            <a:extLst>
              <a:ext uri="{FF2B5EF4-FFF2-40B4-BE49-F238E27FC236}">
                <a16:creationId xmlns:a16="http://schemas.microsoft.com/office/drawing/2014/main" id="{E1C871F0-2D04-DCC3-946B-7B337FFBDDCA}"/>
              </a:ext>
            </a:extLst>
          </p:cNvPr>
          <p:cNvSpPr/>
          <p:nvPr/>
        </p:nvSpPr>
        <p:spPr>
          <a:xfrm>
            <a:off x="954982" y="1036415"/>
            <a:ext cx="10525381" cy="61504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2"/>
                </a:solidFill>
                <a:latin typeface="Avenir Book" panose="02000503020000020003" pitchFamily="2" charset="0"/>
              </a:rPr>
              <a:t>IUCG suggests specific edits to pre-interview communications to </a:t>
            </a:r>
            <a:r>
              <a:rPr lang="en-US" sz="1600" b="1" i="1">
                <a:solidFill>
                  <a:schemeClr val="tx2"/>
                </a:solidFill>
                <a:latin typeface="Avenir Book" panose="02000503020000020003" pitchFamily="2" charset="0"/>
              </a:rPr>
              <a:t>encourage form understanding and completion</a:t>
            </a:r>
            <a:r>
              <a:rPr lang="en-US" sz="1600" i="1">
                <a:solidFill>
                  <a:schemeClr val="tx2"/>
                </a:solidFill>
                <a:latin typeface="Avenir Book" panose="02000503020000020003" pitchFamily="2" charset="0"/>
              </a:rPr>
              <a:t>,</a:t>
            </a:r>
            <a:r>
              <a:rPr lang="en-US" sz="1600" b="1" i="1">
                <a:solidFill>
                  <a:schemeClr val="tx2"/>
                </a:solidFill>
                <a:latin typeface="Avenir Book" panose="02000503020000020003" pitchFamily="2" charset="0"/>
              </a:rPr>
              <a:t> </a:t>
            </a:r>
            <a:r>
              <a:rPr lang="en-US" sz="1600" i="1">
                <a:solidFill>
                  <a:schemeClr val="tx2"/>
                </a:solidFill>
                <a:latin typeface="Avenir Book" panose="02000503020000020003" pitchFamily="2" charset="0"/>
              </a:rPr>
              <a:t>increase volunteer social media engagement, and improve email clarity.</a:t>
            </a:r>
          </a:p>
        </p:txBody>
      </p:sp>
      <p:sp>
        <p:nvSpPr>
          <p:cNvPr id="17" name="Rectangle 16">
            <a:extLst>
              <a:ext uri="{FF2B5EF4-FFF2-40B4-BE49-F238E27FC236}">
                <a16:creationId xmlns:a16="http://schemas.microsoft.com/office/drawing/2014/main" id="{25A502E7-892B-F069-7AD2-6B5CB0272B93}"/>
              </a:ext>
            </a:extLst>
          </p:cNvPr>
          <p:cNvSpPr/>
          <p:nvPr/>
        </p:nvSpPr>
        <p:spPr>
          <a:xfrm>
            <a:off x="1244207" y="1947437"/>
            <a:ext cx="2359156" cy="160935"/>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7B6E76-A32C-4EB3-2EFE-05DE66FBE121}"/>
              </a:ext>
            </a:extLst>
          </p:cNvPr>
          <p:cNvSpPr/>
          <p:nvPr/>
        </p:nvSpPr>
        <p:spPr>
          <a:xfrm>
            <a:off x="1244207" y="2660294"/>
            <a:ext cx="3313916" cy="625824"/>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DE4389-3051-6478-276E-7A46C3F39C91}"/>
              </a:ext>
            </a:extLst>
          </p:cNvPr>
          <p:cNvSpPr/>
          <p:nvPr/>
        </p:nvSpPr>
        <p:spPr>
          <a:xfrm>
            <a:off x="1244207" y="4062658"/>
            <a:ext cx="3407757" cy="350293"/>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181609-A53F-1C85-515A-E31E86F440B0}"/>
              </a:ext>
            </a:extLst>
          </p:cNvPr>
          <p:cNvSpPr/>
          <p:nvPr/>
        </p:nvSpPr>
        <p:spPr>
          <a:xfrm>
            <a:off x="2042968" y="4450106"/>
            <a:ext cx="1819702" cy="149363"/>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A55493-FE66-8B73-DD23-8B22AED8403A}"/>
              </a:ext>
            </a:extLst>
          </p:cNvPr>
          <p:cNvSpPr/>
          <p:nvPr/>
        </p:nvSpPr>
        <p:spPr>
          <a:xfrm>
            <a:off x="1742716" y="3582093"/>
            <a:ext cx="982639" cy="149363"/>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9925524-4F79-08B9-5F80-464115619430}"/>
              </a:ext>
            </a:extLst>
          </p:cNvPr>
          <p:cNvCxnSpPr>
            <a:cxnSpLocks/>
          </p:cNvCxnSpPr>
          <p:nvPr/>
        </p:nvCxnSpPr>
        <p:spPr>
          <a:xfrm flipH="1">
            <a:off x="3730808" y="2038033"/>
            <a:ext cx="16546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676762-EA72-A32A-297A-06A1CB085F08}"/>
              </a:ext>
            </a:extLst>
          </p:cNvPr>
          <p:cNvCxnSpPr>
            <a:cxnSpLocks/>
          </p:cNvCxnSpPr>
          <p:nvPr/>
        </p:nvCxnSpPr>
        <p:spPr>
          <a:xfrm flipH="1">
            <a:off x="4651964" y="2813686"/>
            <a:ext cx="733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96D787A-6490-4E90-D5B2-5B316F66BE53}"/>
              </a:ext>
            </a:extLst>
          </p:cNvPr>
          <p:cNvCxnSpPr>
            <a:cxnSpLocks/>
          </p:cNvCxnSpPr>
          <p:nvPr/>
        </p:nvCxnSpPr>
        <p:spPr>
          <a:xfrm flipH="1">
            <a:off x="4773969" y="4229507"/>
            <a:ext cx="6114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990343-0D03-CE6F-3D6C-A1318473A844}"/>
              </a:ext>
            </a:extLst>
          </p:cNvPr>
          <p:cNvCxnSpPr>
            <a:cxnSpLocks/>
          </p:cNvCxnSpPr>
          <p:nvPr/>
        </p:nvCxnSpPr>
        <p:spPr>
          <a:xfrm flipH="1">
            <a:off x="4040496" y="4622469"/>
            <a:ext cx="13449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65BD4E-ACE0-F390-1FD8-7E4D3CD48997}"/>
              </a:ext>
            </a:extLst>
          </p:cNvPr>
          <p:cNvSpPr txBox="1"/>
          <p:nvPr/>
        </p:nvSpPr>
        <p:spPr>
          <a:xfrm>
            <a:off x="5385438" y="1852845"/>
            <a:ext cx="2541812" cy="923330"/>
          </a:xfrm>
          <a:prstGeom prst="rect">
            <a:avLst/>
          </a:prstGeom>
          <a:noFill/>
        </p:spPr>
        <p:txBody>
          <a:bodyPr wrap="square" rtlCol="0">
            <a:spAutoFit/>
          </a:bodyPr>
          <a:lstStyle/>
          <a:p>
            <a:r>
              <a:rPr lang="en-US" sz="1200" b="1">
                <a:solidFill>
                  <a:schemeClr val="tx2"/>
                </a:solidFill>
                <a:latin typeface="Avenir Book" panose="02000503020000020003" pitchFamily="2" charset="0"/>
              </a:rPr>
              <a:t>Action-oriented subject line </a:t>
            </a:r>
            <a:r>
              <a:rPr lang="en-US" sz="1200">
                <a:solidFill>
                  <a:schemeClr val="tx2"/>
                </a:solidFill>
                <a:latin typeface="Avenir Book" panose="02000503020000020003" pitchFamily="2" charset="0"/>
              </a:rPr>
              <a:t>verbiage, with attention to first few words and varied subjects across flow</a:t>
            </a:r>
          </a:p>
          <a:p>
            <a:endParaRPr lang="en-US">
              <a:solidFill>
                <a:schemeClr val="tx2"/>
              </a:solidFill>
            </a:endParaRPr>
          </a:p>
        </p:txBody>
      </p:sp>
      <p:sp>
        <p:nvSpPr>
          <p:cNvPr id="36" name="TextBox 35">
            <a:extLst>
              <a:ext uri="{FF2B5EF4-FFF2-40B4-BE49-F238E27FC236}">
                <a16:creationId xmlns:a16="http://schemas.microsoft.com/office/drawing/2014/main" id="{AFF89136-2EAA-E76D-E0DB-13D4F4989C53}"/>
              </a:ext>
            </a:extLst>
          </p:cNvPr>
          <p:cNvSpPr txBox="1"/>
          <p:nvPr/>
        </p:nvSpPr>
        <p:spPr>
          <a:xfrm>
            <a:off x="5385438" y="2673420"/>
            <a:ext cx="2541812" cy="830997"/>
          </a:xfrm>
          <a:prstGeom prst="rect">
            <a:avLst/>
          </a:prstGeom>
          <a:noFill/>
        </p:spPr>
        <p:txBody>
          <a:bodyPr wrap="square" rtlCol="0">
            <a:spAutoFit/>
          </a:bodyPr>
          <a:lstStyle/>
          <a:p>
            <a:r>
              <a:rPr lang="en-US" sz="1200">
                <a:solidFill>
                  <a:schemeClr val="tx2"/>
                </a:solidFill>
                <a:latin typeface="Avenir Book" panose="02000503020000020003" pitchFamily="2" charset="0"/>
              </a:rPr>
              <a:t>Required forms identified immediately with </a:t>
            </a:r>
            <a:r>
              <a:rPr lang="en-US" sz="1200" b="1">
                <a:solidFill>
                  <a:schemeClr val="tx2"/>
                </a:solidFill>
                <a:latin typeface="Avenir Book" panose="02000503020000020003" pitchFamily="2" charset="0"/>
              </a:rPr>
              <a:t>form time estimates and expectation summary</a:t>
            </a:r>
            <a:r>
              <a:rPr lang="en-US" sz="1200">
                <a:solidFill>
                  <a:schemeClr val="tx2"/>
                </a:solidFill>
                <a:latin typeface="Avenir Book" panose="02000503020000020003" pitchFamily="2" charset="0"/>
              </a:rPr>
              <a:t> beside each assignment</a:t>
            </a:r>
          </a:p>
        </p:txBody>
      </p:sp>
      <p:cxnSp>
        <p:nvCxnSpPr>
          <p:cNvPr id="37" name="Straight Arrow Connector 36">
            <a:extLst>
              <a:ext uri="{FF2B5EF4-FFF2-40B4-BE49-F238E27FC236}">
                <a16:creationId xmlns:a16="http://schemas.microsoft.com/office/drawing/2014/main" id="{D629130E-5EFA-E3B0-6E3E-911DC576510C}"/>
              </a:ext>
            </a:extLst>
          </p:cNvPr>
          <p:cNvCxnSpPr>
            <a:cxnSpLocks/>
          </p:cNvCxnSpPr>
          <p:nvPr/>
        </p:nvCxnSpPr>
        <p:spPr>
          <a:xfrm flipH="1">
            <a:off x="2901165" y="3656774"/>
            <a:ext cx="24842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808BC4A-8ADC-6BC0-96CA-E8B6B3C97CA4}"/>
              </a:ext>
            </a:extLst>
          </p:cNvPr>
          <p:cNvSpPr txBox="1"/>
          <p:nvPr/>
        </p:nvSpPr>
        <p:spPr>
          <a:xfrm>
            <a:off x="5385438" y="3516234"/>
            <a:ext cx="2541812" cy="461665"/>
          </a:xfrm>
          <a:prstGeom prst="rect">
            <a:avLst/>
          </a:prstGeom>
          <a:noFill/>
        </p:spPr>
        <p:txBody>
          <a:bodyPr wrap="square" rtlCol="0">
            <a:spAutoFit/>
          </a:bodyPr>
          <a:lstStyle/>
          <a:p>
            <a:r>
              <a:rPr lang="en-US" sz="1200" b="1">
                <a:solidFill>
                  <a:schemeClr val="tx2"/>
                </a:solidFill>
                <a:latin typeface="Avenir Book" panose="02000503020000020003" pitchFamily="2" charset="0"/>
              </a:rPr>
              <a:t>Zoom link prioritized</a:t>
            </a:r>
            <a:r>
              <a:rPr lang="en-US" sz="1200">
                <a:solidFill>
                  <a:schemeClr val="tx2"/>
                </a:solidFill>
                <a:latin typeface="Avenir Book" panose="02000503020000020003" pitchFamily="2" charset="0"/>
              </a:rPr>
              <a:t> second and omitted “video chat”</a:t>
            </a:r>
          </a:p>
        </p:txBody>
      </p:sp>
      <p:sp>
        <p:nvSpPr>
          <p:cNvPr id="40" name="TextBox 39">
            <a:extLst>
              <a:ext uri="{FF2B5EF4-FFF2-40B4-BE49-F238E27FC236}">
                <a16:creationId xmlns:a16="http://schemas.microsoft.com/office/drawing/2014/main" id="{5254F74D-C3EE-4791-8038-864790DFDECE}"/>
              </a:ext>
            </a:extLst>
          </p:cNvPr>
          <p:cNvSpPr txBox="1"/>
          <p:nvPr/>
        </p:nvSpPr>
        <p:spPr>
          <a:xfrm>
            <a:off x="5385438" y="4091007"/>
            <a:ext cx="2541812" cy="276999"/>
          </a:xfrm>
          <a:prstGeom prst="rect">
            <a:avLst/>
          </a:prstGeom>
          <a:noFill/>
        </p:spPr>
        <p:txBody>
          <a:bodyPr wrap="square" rtlCol="0">
            <a:spAutoFit/>
          </a:bodyPr>
          <a:lstStyle/>
          <a:p>
            <a:r>
              <a:rPr lang="en-US" sz="1200">
                <a:solidFill>
                  <a:schemeClr val="tx2"/>
                </a:solidFill>
                <a:latin typeface="Avenir Book" panose="02000503020000020003" pitchFamily="2" charset="0"/>
              </a:rPr>
              <a:t>Forms mentioned again</a:t>
            </a:r>
          </a:p>
        </p:txBody>
      </p:sp>
      <p:sp>
        <p:nvSpPr>
          <p:cNvPr id="41" name="TextBox 40">
            <a:extLst>
              <a:ext uri="{FF2B5EF4-FFF2-40B4-BE49-F238E27FC236}">
                <a16:creationId xmlns:a16="http://schemas.microsoft.com/office/drawing/2014/main" id="{8095E8C8-61E6-4A9A-5C6E-3A48F3C23D9B}"/>
              </a:ext>
            </a:extLst>
          </p:cNvPr>
          <p:cNvSpPr txBox="1"/>
          <p:nvPr/>
        </p:nvSpPr>
        <p:spPr>
          <a:xfrm>
            <a:off x="5385437" y="4489166"/>
            <a:ext cx="2541812" cy="461665"/>
          </a:xfrm>
          <a:prstGeom prst="rect">
            <a:avLst/>
          </a:prstGeom>
          <a:noFill/>
        </p:spPr>
        <p:txBody>
          <a:bodyPr wrap="square" rtlCol="0">
            <a:spAutoFit/>
          </a:bodyPr>
          <a:lstStyle/>
          <a:p>
            <a:r>
              <a:rPr lang="en-US" sz="1200">
                <a:solidFill>
                  <a:schemeClr val="tx2"/>
                </a:solidFill>
                <a:latin typeface="Avenir Book" panose="02000503020000020003" pitchFamily="2" charset="0"/>
              </a:rPr>
              <a:t>Social media engagement encouraged at the close</a:t>
            </a:r>
          </a:p>
        </p:txBody>
      </p:sp>
      <p:pic>
        <p:nvPicPr>
          <p:cNvPr id="44" name="Graphic 43" descr="Programmer male with solid fill">
            <a:extLst>
              <a:ext uri="{FF2B5EF4-FFF2-40B4-BE49-F238E27FC236}">
                <a16:creationId xmlns:a16="http://schemas.microsoft.com/office/drawing/2014/main" id="{D5DD1B73-B367-3C48-7653-FED9118B1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9041" y="2203094"/>
            <a:ext cx="914400" cy="914400"/>
          </a:xfrm>
          <a:prstGeom prst="rect">
            <a:avLst/>
          </a:prstGeom>
        </p:spPr>
      </p:pic>
      <p:sp>
        <p:nvSpPr>
          <p:cNvPr id="45" name="Rectangle 44">
            <a:extLst>
              <a:ext uri="{FF2B5EF4-FFF2-40B4-BE49-F238E27FC236}">
                <a16:creationId xmlns:a16="http://schemas.microsoft.com/office/drawing/2014/main" id="{B4D5F96D-88CB-A86F-AFEA-CD331F25123C}"/>
              </a:ext>
            </a:extLst>
          </p:cNvPr>
          <p:cNvSpPr/>
          <p:nvPr/>
        </p:nvSpPr>
        <p:spPr>
          <a:xfrm>
            <a:off x="8116216" y="3195109"/>
            <a:ext cx="3500050" cy="4616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panose="02000503020000020003" pitchFamily="2" charset="0"/>
              </a:rPr>
              <a:t>Interview Efficiency</a:t>
            </a:r>
          </a:p>
        </p:txBody>
      </p:sp>
      <p:sp>
        <p:nvSpPr>
          <p:cNvPr id="47" name="Rectangle 46">
            <a:extLst>
              <a:ext uri="{FF2B5EF4-FFF2-40B4-BE49-F238E27FC236}">
                <a16:creationId xmlns:a16="http://schemas.microsoft.com/office/drawing/2014/main" id="{1D0C8AD4-CC7B-C74A-E681-583A9743A73F}"/>
              </a:ext>
            </a:extLst>
          </p:cNvPr>
          <p:cNvSpPr/>
          <p:nvPr/>
        </p:nvSpPr>
        <p:spPr>
          <a:xfrm>
            <a:off x="8116216" y="3743125"/>
            <a:ext cx="3503897" cy="124120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latin typeface="Avenir Book" panose="02000503020000020003" pitchFamily="2" charset="0"/>
              </a:rPr>
              <a:t>Refocusing pre-interview communications from zoom confirmations to action-required next steps will optimize open rates and improve volunteer timelines</a:t>
            </a:r>
          </a:p>
        </p:txBody>
      </p:sp>
      <p:sp>
        <p:nvSpPr>
          <p:cNvPr id="4" name="TextBox 3">
            <a:extLst>
              <a:ext uri="{FF2B5EF4-FFF2-40B4-BE49-F238E27FC236}">
                <a16:creationId xmlns:a16="http://schemas.microsoft.com/office/drawing/2014/main" id="{0971FD1C-804E-A7E5-95E0-94DD75892565}"/>
              </a:ext>
            </a:extLst>
          </p:cNvPr>
          <p:cNvSpPr txBox="1"/>
          <p:nvPr/>
        </p:nvSpPr>
        <p:spPr>
          <a:xfrm>
            <a:off x="1402742" y="6378825"/>
            <a:ext cx="2523448"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B for Pre-Interview Emails</a:t>
            </a:r>
            <a:endParaRPr lang="en-US" sz="900">
              <a:solidFill>
                <a:schemeClr val="accent2"/>
              </a:solidFill>
            </a:endParaRPr>
          </a:p>
        </p:txBody>
      </p:sp>
    </p:spTree>
    <p:extLst>
      <p:ext uri="{BB962C8B-B14F-4D97-AF65-F5344CB8AC3E}">
        <p14:creationId xmlns:p14="http://schemas.microsoft.com/office/powerpoint/2010/main" val="1835739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A11E4A-2173-663A-56C7-13D7C40628B1}"/>
              </a:ext>
            </a:extLst>
          </p:cNvPr>
          <p:cNvSpPr>
            <a:spLocks noGrp="1"/>
          </p:cNvSpPr>
          <p:nvPr>
            <p:ph type="body" sz="quarter" idx="10"/>
          </p:nvPr>
        </p:nvSpPr>
        <p:spPr>
          <a:xfrm>
            <a:off x="982133" y="431821"/>
            <a:ext cx="10634133" cy="365125"/>
          </a:xfrm>
        </p:spPr>
        <p:txBody>
          <a:bodyPr lIns="91440" tIns="45720" rIns="91440" bIns="45720" anchor="t"/>
          <a:lstStyle/>
          <a:p>
            <a:r>
              <a:rPr lang="en-US">
                <a:latin typeface="Avenir Book"/>
                <a:cs typeface="Arial"/>
              </a:rPr>
              <a:t>Evaluating IUCG’s suggestions by A/B testing will inform implementation decision making</a:t>
            </a:r>
            <a:endParaRPr lang="en-US"/>
          </a:p>
        </p:txBody>
      </p:sp>
      <p:sp>
        <p:nvSpPr>
          <p:cNvPr id="3" name="Slide Number Placeholder 2">
            <a:extLst>
              <a:ext uri="{FF2B5EF4-FFF2-40B4-BE49-F238E27FC236}">
                <a16:creationId xmlns:a16="http://schemas.microsoft.com/office/drawing/2014/main" id="{49A0DE7B-D73C-B9B1-B0CA-577FD32F8CA9}"/>
              </a:ext>
            </a:extLst>
          </p:cNvPr>
          <p:cNvSpPr>
            <a:spLocks noGrp="1"/>
          </p:cNvSpPr>
          <p:nvPr>
            <p:ph type="sldNum" sz="quarter" idx="12"/>
          </p:nvPr>
        </p:nvSpPr>
        <p:spPr/>
        <p:txBody>
          <a:bodyPr/>
          <a:lstStyle/>
          <a:p>
            <a:fld id="{3E42D4C3-81CA-9A44-B950-E18D344B504E}" type="slidenum">
              <a:rPr lang="en-US" smtClean="0"/>
              <a:pPr/>
              <a:t>14</a:t>
            </a:fld>
            <a:endParaRPr lang="en-US"/>
          </a:p>
        </p:txBody>
      </p:sp>
      <p:sp>
        <p:nvSpPr>
          <p:cNvPr id="4" name="TextBox 3">
            <a:extLst>
              <a:ext uri="{FF2B5EF4-FFF2-40B4-BE49-F238E27FC236}">
                <a16:creationId xmlns:a16="http://schemas.microsoft.com/office/drawing/2014/main" id="{6497BACD-F7CB-9076-E8BE-0F1B7F257A62}"/>
              </a:ext>
            </a:extLst>
          </p:cNvPr>
          <p:cNvSpPr txBox="1"/>
          <p:nvPr/>
        </p:nvSpPr>
        <p:spPr>
          <a:xfrm>
            <a:off x="954982" y="3474106"/>
            <a:ext cx="4379620" cy="2462213"/>
          </a:xfrm>
          <a:prstGeom prst="rect">
            <a:avLst/>
          </a:prstGeom>
          <a:solidFill>
            <a:schemeClr val="accent6">
              <a:lumMod val="40000"/>
              <a:lumOff val="60000"/>
            </a:schemeClr>
          </a:solidFill>
          <a:ln>
            <a:noFill/>
          </a:ln>
        </p:spPr>
        <p:txBody>
          <a:bodyPr wrap="square" rtlCol="0">
            <a:spAutoFit/>
          </a:bodyPr>
          <a:lstStyle/>
          <a:p>
            <a:pPr marL="285750" indent="-285750">
              <a:buFont typeface="Arial" panose="020B0604020202020204" pitchFamily="34" charset="0"/>
              <a:buChar char="•"/>
            </a:pPr>
            <a:endParaRPr lang="en-US" sz="1400">
              <a:solidFill>
                <a:srgbClr val="080808"/>
              </a:solidFill>
              <a:latin typeface="Avenir Book" panose="02000503020000020003" pitchFamily="2" charset="0"/>
            </a:endParaRPr>
          </a:p>
          <a:p>
            <a:pPr marL="285750" indent="-285750">
              <a:buFont typeface="Arial" panose="020B0604020202020204" pitchFamily="34" charset="0"/>
              <a:buChar char="•"/>
            </a:pPr>
            <a:r>
              <a:rPr lang="en-US" sz="1400">
                <a:solidFill>
                  <a:srgbClr val="080808"/>
                </a:solidFill>
                <a:latin typeface="Avenir Book" panose="02000503020000020003" pitchFamily="2" charset="0"/>
              </a:rPr>
              <a:t>Cadence maintained in Volunteer Immediate/Scheduled Actions </a:t>
            </a:r>
            <a:endParaRPr lang="en-US" sz="1400" b="1">
              <a:solidFill>
                <a:srgbClr val="080808"/>
              </a:solidFill>
              <a:latin typeface="Avenir Book" panose="02000503020000020003" pitchFamily="2" charset="0"/>
            </a:endParaRPr>
          </a:p>
          <a:p>
            <a:pPr marL="285750" indent="-285750">
              <a:buFont typeface="Arial" panose="020B0604020202020204" pitchFamily="34" charset="0"/>
              <a:buChar char="•"/>
            </a:pPr>
            <a:r>
              <a:rPr lang="en-US" sz="1400" b="1">
                <a:solidFill>
                  <a:srgbClr val="080808"/>
                </a:solidFill>
                <a:latin typeface="Avenir Book" panose="02000503020000020003" pitchFamily="2" charset="0"/>
              </a:rPr>
              <a:t>Cadence adjusted to include day-of reminder </a:t>
            </a:r>
            <a:r>
              <a:rPr lang="en-US" sz="1400">
                <a:solidFill>
                  <a:srgbClr val="080808"/>
                </a:solidFill>
                <a:latin typeface="Avenir Book" panose="02000503020000020003" pitchFamily="2" charset="0"/>
              </a:rPr>
              <a:t>in Interview Confirmation</a:t>
            </a:r>
          </a:p>
          <a:p>
            <a:pPr marL="285750" indent="-285750">
              <a:buFont typeface="Arial" panose="020B0604020202020204" pitchFamily="34" charset="0"/>
              <a:buChar char="•"/>
            </a:pPr>
            <a:r>
              <a:rPr lang="en-US" sz="1400">
                <a:solidFill>
                  <a:srgbClr val="080808"/>
                </a:solidFill>
                <a:latin typeface="Avenir Book" panose="02000503020000020003" pitchFamily="2" charset="0"/>
              </a:rPr>
              <a:t>Subject </a:t>
            </a:r>
            <a:r>
              <a:rPr lang="en-US" sz="1400" b="1">
                <a:solidFill>
                  <a:srgbClr val="080808"/>
                </a:solidFill>
                <a:latin typeface="Avenir Book" panose="02000503020000020003" pitchFamily="2" charset="0"/>
              </a:rPr>
              <a:t>headings edited to be varied </a:t>
            </a:r>
            <a:r>
              <a:rPr lang="en-US" sz="1400">
                <a:solidFill>
                  <a:srgbClr val="080808"/>
                </a:solidFill>
                <a:latin typeface="Avenir Book" panose="02000503020000020003" pitchFamily="2" charset="0"/>
              </a:rPr>
              <a:t>in all flows</a:t>
            </a:r>
          </a:p>
          <a:p>
            <a:pPr marL="285750" indent="-285750">
              <a:buFont typeface="Arial" panose="020B0604020202020204" pitchFamily="34" charset="0"/>
              <a:buChar char="•"/>
            </a:pPr>
            <a:r>
              <a:rPr lang="en-US" sz="1400" b="1">
                <a:solidFill>
                  <a:srgbClr val="080808"/>
                </a:solidFill>
                <a:latin typeface="Avenir Book" panose="02000503020000020003" pitchFamily="2" charset="0"/>
              </a:rPr>
              <a:t>Verbiage adjusted </a:t>
            </a:r>
            <a:r>
              <a:rPr lang="en-US" sz="1400">
                <a:solidFill>
                  <a:srgbClr val="080808"/>
                </a:solidFill>
                <a:latin typeface="Avenir Book" panose="02000503020000020003" pitchFamily="2" charset="0"/>
              </a:rPr>
              <a:t>to reflect email best practices, as discussed in previous slides</a:t>
            </a:r>
          </a:p>
          <a:p>
            <a:pPr marL="285750" indent="-285750">
              <a:buFont typeface="Arial" panose="020B0604020202020204" pitchFamily="34" charset="0"/>
              <a:buChar char="•"/>
            </a:pPr>
            <a:r>
              <a:rPr lang="en-US" sz="1400">
                <a:solidFill>
                  <a:srgbClr val="080808"/>
                </a:solidFill>
                <a:latin typeface="Avenir Book" panose="02000503020000020003" pitchFamily="2" charset="0"/>
              </a:rPr>
              <a:t>IUCG created </a:t>
            </a:r>
            <a:r>
              <a:rPr lang="en-US" sz="1400" b="1">
                <a:solidFill>
                  <a:srgbClr val="080808"/>
                </a:solidFill>
                <a:latin typeface="Avenir Book" panose="02000503020000020003" pitchFamily="2" charset="0"/>
              </a:rPr>
              <a:t>3 revised flows </a:t>
            </a:r>
            <a:r>
              <a:rPr lang="en-US" sz="1400">
                <a:solidFill>
                  <a:srgbClr val="080808"/>
                </a:solidFill>
                <a:latin typeface="Avenir Book" panose="02000503020000020003" pitchFamily="2" charset="0"/>
              </a:rPr>
              <a:t>located in Sandbox: “IUCG TEST {original title}”</a:t>
            </a:r>
          </a:p>
          <a:p>
            <a:pPr marL="285750" indent="-285750">
              <a:buFont typeface="Arial" panose="020B0604020202020204" pitchFamily="34" charset="0"/>
              <a:buChar char="•"/>
            </a:pPr>
            <a:endParaRPr lang="en-US" sz="1400">
              <a:solidFill>
                <a:srgbClr val="080808"/>
              </a:solidFill>
              <a:latin typeface="Avenir Book" panose="02000503020000020003" pitchFamily="2" charset="0"/>
            </a:endParaRPr>
          </a:p>
        </p:txBody>
      </p:sp>
      <p:pic>
        <p:nvPicPr>
          <p:cNvPr id="7" name="Graphic 6" descr="Flowchart with solid fill">
            <a:extLst>
              <a:ext uri="{FF2B5EF4-FFF2-40B4-BE49-F238E27FC236}">
                <a16:creationId xmlns:a16="http://schemas.microsoft.com/office/drawing/2014/main" id="{F516D834-9574-54C9-D9E8-547906D73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1152" y="1876448"/>
            <a:ext cx="1030841" cy="1030841"/>
          </a:xfrm>
          <a:prstGeom prst="rect">
            <a:avLst/>
          </a:prstGeom>
        </p:spPr>
      </p:pic>
      <p:sp>
        <p:nvSpPr>
          <p:cNvPr id="10" name="Rectangle 9">
            <a:extLst>
              <a:ext uri="{FF2B5EF4-FFF2-40B4-BE49-F238E27FC236}">
                <a16:creationId xmlns:a16="http://schemas.microsoft.com/office/drawing/2014/main" id="{AB2335B0-9526-CD47-8AA6-73E56441BC88}"/>
              </a:ext>
            </a:extLst>
          </p:cNvPr>
          <p:cNvSpPr/>
          <p:nvPr/>
        </p:nvSpPr>
        <p:spPr>
          <a:xfrm>
            <a:off x="954982" y="1036415"/>
            <a:ext cx="10525381" cy="73930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2"/>
                </a:solidFill>
                <a:latin typeface="Avenir Book" panose="02000503020000020003" pitchFamily="2" charset="0"/>
              </a:rPr>
              <a:t>Testing IUCG’s revised emails and flows through evaluation of several criterion will </a:t>
            </a:r>
            <a:r>
              <a:rPr lang="en-US" sz="1600" b="1" i="1">
                <a:solidFill>
                  <a:schemeClr val="tx2"/>
                </a:solidFill>
                <a:latin typeface="Avenir Book" panose="02000503020000020003" pitchFamily="2" charset="0"/>
              </a:rPr>
              <a:t>compare effectiveness of hypothesized best practices</a:t>
            </a:r>
            <a:r>
              <a:rPr lang="en-US" sz="1600" i="1">
                <a:solidFill>
                  <a:schemeClr val="tx2"/>
                </a:solidFill>
                <a:latin typeface="Avenir Book" panose="02000503020000020003" pitchFamily="2" charset="0"/>
              </a:rPr>
              <a:t> and potentially increase volunteer conversion rates and overall satisfaction.</a:t>
            </a:r>
          </a:p>
        </p:txBody>
      </p:sp>
      <p:sp>
        <p:nvSpPr>
          <p:cNvPr id="11" name="Rectangle 10">
            <a:extLst>
              <a:ext uri="{FF2B5EF4-FFF2-40B4-BE49-F238E27FC236}">
                <a16:creationId xmlns:a16="http://schemas.microsoft.com/office/drawing/2014/main" id="{A4FB4681-B327-D0EE-D872-2F031C76A3C7}"/>
              </a:ext>
            </a:extLst>
          </p:cNvPr>
          <p:cNvSpPr/>
          <p:nvPr/>
        </p:nvSpPr>
        <p:spPr>
          <a:xfrm>
            <a:off x="954982" y="2969807"/>
            <a:ext cx="4379620" cy="4075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panose="02000503020000020003" pitchFamily="2" charset="0"/>
              </a:rPr>
              <a:t>IUCG Flows</a:t>
            </a:r>
          </a:p>
        </p:txBody>
      </p:sp>
      <p:grpSp>
        <p:nvGrpSpPr>
          <p:cNvPr id="17" name="Group 16">
            <a:extLst>
              <a:ext uri="{FF2B5EF4-FFF2-40B4-BE49-F238E27FC236}">
                <a16:creationId xmlns:a16="http://schemas.microsoft.com/office/drawing/2014/main" id="{534BEA09-5832-B1FC-071A-EEE66C7A40E0}"/>
              </a:ext>
            </a:extLst>
          </p:cNvPr>
          <p:cNvGrpSpPr/>
          <p:nvPr/>
        </p:nvGrpSpPr>
        <p:grpSpPr>
          <a:xfrm>
            <a:off x="6112691" y="4013373"/>
            <a:ext cx="836965" cy="844658"/>
            <a:chOff x="6635512" y="4507740"/>
            <a:chExt cx="836965" cy="844658"/>
          </a:xfrm>
        </p:grpSpPr>
        <p:sp>
          <p:nvSpPr>
            <p:cNvPr id="13" name="Oval 12">
              <a:extLst>
                <a:ext uri="{FF2B5EF4-FFF2-40B4-BE49-F238E27FC236}">
                  <a16:creationId xmlns:a16="http://schemas.microsoft.com/office/drawing/2014/main" id="{9A0E5F37-3F3A-F52C-598D-C53347036F52}"/>
                </a:ext>
              </a:extLst>
            </p:cNvPr>
            <p:cNvSpPr/>
            <p:nvPr/>
          </p:nvSpPr>
          <p:spPr>
            <a:xfrm>
              <a:off x="6635512" y="4507740"/>
              <a:ext cx="836965" cy="844658"/>
            </a:xfrm>
            <a:prstGeom prst="ellipse">
              <a:avLst/>
            </a:prstGeom>
            <a:solidFill>
              <a:srgbClr val="6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ipboard Mixed with solid fill">
              <a:extLst>
                <a:ext uri="{FF2B5EF4-FFF2-40B4-BE49-F238E27FC236}">
                  <a16:creationId xmlns:a16="http://schemas.microsoft.com/office/drawing/2014/main" id="{6A4A7B78-E348-A294-DE44-EB4D6F756B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5466" y="4608469"/>
              <a:ext cx="637057" cy="643200"/>
            </a:xfrm>
            <a:prstGeom prst="rect">
              <a:avLst/>
            </a:prstGeom>
          </p:spPr>
        </p:pic>
      </p:grpSp>
      <p:sp>
        <p:nvSpPr>
          <p:cNvPr id="14" name="TextBox 13">
            <a:extLst>
              <a:ext uri="{FF2B5EF4-FFF2-40B4-BE49-F238E27FC236}">
                <a16:creationId xmlns:a16="http://schemas.microsoft.com/office/drawing/2014/main" id="{1AC3B057-F634-1334-A30F-EB6E7DAC2C04}"/>
              </a:ext>
            </a:extLst>
          </p:cNvPr>
          <p:cNvSpPr txBox="1"/>
          <p:nvPr/>
        </p:nvSpPr>
        <p:spPr>
          <a:xfrm>
            <a:off x="7081493" y="4296218"/>
            <a:ext cx="4406771" cy="1877437"/>
          </a:xfrm>
          <a:prstGeom prst="rect">
            <a:avLst/>
          </a:prstGeom>
          <a:noFill/>
        </p:spPr>
        <p:txBody>
          <a:bodyPr wrap="square" rtlCol="0">
            <a:spAutoFit/>
          </a:bodyPr>
          <a:lstStyle/>
          <a:p>
            <a:r>
              <a:rPr lang="en-US">
                <a:latin typeface="Avenir Book" panose="02000503020000020003" pitchFamily="2" charset="0"/>
              </a:rPr>
              <a:t>Evaluation</a:t>
            </a:r>
          </a:p>
          <a:p>
            <a:endParaRPr lang="en-US" sz="1400">
              <a:solidFill>
                <a:srgbClr val="080808"/>
              </a:solidFill>
              <a:latin typeface="Avenir Book" panose="02000503020000020003" pitchFamily="2" charset="0"/>
            </a:endParaRPr>
          </a:p>
          <a:p>
            <a:pPr marL="285750" indent="-285750">
              <a:buFont typeface="Arial" panose="020B0604020202020204" pitchFamily="34" charset="0"/>
              <a:buChar char="•"/>
            </a:pPr>
            <a:r>
              <a:rPr lang="en-US" sz="1400">
                <a:solidFill>
                  <a:srgbClr val="080808"/>
                </a:solidFill>
                <a:latin typeface="Avenir Book" panose="02000503020000020003" pitchFamily="2" charset="0"/>
              </a:rPr>
              <a:t>Measure effectiveness through comparing </a:t>
            </a:r>
            <a:r>
              <a:rPr lang="en-US" sz="1400" b="1">
                <a:solidFill>
                  <a:srgbClr val="080808"/>
                </a:solidFill>
                <a:latin typeface="Avenir Book" panose="02000503020000020003" pitchFamily="2" charset="0"/>
              </a:rPr>
              <a:t>interview sign-ups, conversion rates, email open rates, pace forms completed, </a:t>
            </a:r>
            <a:r>
              <a:rPr lang="en-US" sz="1400">
                <a:solidFill>
                  <a:srgbClr val="080808"/>
                </a:solidFill>
                <a:latin typeface="Avenir Book" panose="02000503020000020003" pitchFamily="2" charset="0"/>
              </a:rPr>
              <a:t>and</a:t>
            </a:r>
            <a:r>
              <a:rPr lang="en-US" sz="1400" b="1">
                <a:solidFill>
                  <a:srgbClr val="080808"/>
                </a:solidFill>
                <a:latin typeface="Avenir Book" panose="02000503020000020003" pitchFamily="2" charset="0"/>
              </a:rPr>
              <a:t> polling volunteer satisfaction</a:t>
            </a:r>
            <a:r>
              <a:rPr lang="en-US" sz="1400">
                <a:solidFill>
                  <a:srgbClr val="080808"/>
                </a:solidFill>
                <a:latin typeface="Avenir Book" panose="02000503020000020003" pitchFamily="2" charset="0"/>
              </a:rPr>
              <a:t> </a:t>
            </a:r>
          </a:p>
          <a:p>
            <a:pPr marL="285750" indent="-285750">
              <a:buFont typeface="Arial" panose="020B0604020202020204" pitchFamily="34" charset="0"/>
              <a:buChar char="•"/>
            </a:pPr>
            <a:r>
              <a:rPr lang="en-US" sz="1400">
                <a:solidFill>
                  <a:srgbClr val="080808"/>
                </a:solidFill>
                <a:latin typeface="Avenir Book" panose="02000503020000020003" pitchFamily="2" charset="0"/>
              </a:rPr>
              <a:t>Evaluate data reliability considering sample sizes </a:t>
            </a:r>
          </a:p>
          <a:p>
            <a:endParaRPr lang="en-US" sz="1400">
              <a:latin typeface="Avenir Book" panose="02000503020000020003" pitchFamily="2" charset="0"/>
            </a:endParaRPr>
          </a:p>
        </p:txBody>
      </p:sp>
      <p:sp>
        <p:nvSpPr>
          <p:cNvPr id="16" name="Oval 15">
            <a:extLst>
              <a:ext uri="{FF2B5EF4-FFF2-40B4-BE49-F238E27FC236}">
                <a16:creationId xmlns:a16="http://schemas.microsoft.com/office/drawing/2014/main" id="{35DAD9ED-7E8C-EA3C-7195-D6462144D3E6}"/>
              </a:ext>
            </a:extLst>
          </p:cNvPr>
          <p:cNvSpPr/>
          <p:nvPr/>
        </p:nvSpPr>
        <p:spPr>
          <a:xfrm>
            <a:off x="6076750" y="1886117"/>
            <a:ext cx="836965" cy="844658"/>
          </a:xfrm>
          <a:prstGeom prst="ellipse">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Harvey Balls 50% with solid fill">
            <a:extLst>
              <a:ext uri="{FF2B5EF4-FFF2-40B4-BE49-F238E27FC236}">
                <a16:creationId xmlns:a16="http://schemas.microsoft.com/office/drawing/2014/main" id="{7D2468D9-F4F7-D27A-B950-3425B110A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2691" y="1929569"/>
            <a:ext cx="765082" cy="765082"/>
          </a:xfrm>
          <a:prstGeom prst="rect">
            <a:avLst/>
          </a:prstGeom>
        </p:spPr>
      </p:pic>
      <p:sp>
        <p:nvSpPr>
          <p:cNvPr id="20" name="TextBox 19">
            <a:extLst>
              <a:ext uri="{FF2B5EF4-FFF2-40B4-BE49-F238E27FC236}">
                <a16:creationId xmlns:a16="http://schemas.microsoft.com/office/drawing/2014/main" id="{064DF1DE-187C-F969-D935-D3DC9F4D5F7C}"/>
              </a:ext>
            </a:extLst>
          </p:cNvPr>
          <p:cNvSpPr txBox="1"/>
          <p:nvPr/>
        </p:nvSpPr>
        <p:spPr>
          <a:xfrm>
            <a:off x="7081493" y="2127119"/>
            <a:ext cx="4379620" cy="2092881"/>
          </a:xfrm>
          <a:prstGeom prst="rect">
            <a:avLst/>
          </a:prstGeom>
          <a:noFill/>
        </p:spPr>
        <p:txBody>
          <a:bodyPr wrap="square" rtlCol="0">
            <a:spAutoFit/>
          </a:bodyPr>
          <a:lstStyle/>
          <a:p>
            <a:r>
              <a:rPr lang="en-US">
                <a:latin typeface="Avenir Book" panose="02000503020000020003" pitchFamily="2" charset="0"/>
              </a:rPr>
              <a:t>A/B Test</a:t>
            </a:r>
          </a:p>
          <a:p>
            <a:endParaRPr lang="en-US" sz="1400">
              <a:latin typeface="Avenir Book" panose="02000503020000020003" pitchFamily="2" charset="0"/>
            </a:endParaRPr>
          </a:p>
          <a:p>
            <a:pPr marL="285750" indent="-285750">
              <a:buFont typeface="Arial" panose="020B0604020202020204" pitchFamily="34" charset="0"/>
              <a:buChar char="•"/>
            </a:pPr>
            <a:r>
              <a:rPr lang="en-US" sz="1400">
                <a:solidFill>
                  <a:srgbClr val="080808"/>
                </a:solidFill>
                <a:latin typeface="Avenir Book" panose="02000503020000020003" pitchFamily="2" charset="0"/>
              </a:rPr>
              <a:t>Send flows to equal # of volunteers - if from a recruiting event, split cohort in half</a:t>
            </a:r>
          </a:p>
          <a:p>
            <a:pPr marL="285750" indent="-285750">
              <a:buFont typeface="Arial" panose="020B0604020202020204" pitchFamily="34" charset="0"/>
              <a:buChar char="•"/>
            </a:pPr>
            <a:r>
              <a:rPr lang="en-US" sz="1400">
                <a:solidFill>
                  <a:srgbClr val="080808"/>
                </a:solidFill>
                <a:latin typeface="Avenir Book" panose="02000503020000020003" pitchFamily="2" charset="0"/>
              </a:rPr>
              <a:t>Single or separate tests:</a:t>
            </a:r>
          </a:p>
          <a:p>
            <a:pPr marL="742950" lvl="1" indent="-285750">
              <a:buFont typeface="Arial" panose="020B0604020202020204" pitchFamily="34" charset="0"/>
              <a:buChar char="•"/>
            </a:pPr>
            <a:r>
              <a:rPr lang="en-US" sz="1400">
                <a:solidFill>
                  <a:srgbClr val="080808"/>
                </a:solidFill>
                <a:latin typeface="Avenir Book" panose="02000503020000020003" pitchFamily="2" charset="0"/>
              </a:rPr>
              <a:t>IUCG created immediate to scheduled to interview confirmation</a:t>
            </a:r>
          </a:p>
          <a:p>
            <a:pPr marL="742950" lvl="1" indent="-285750">
              <a:buFont typeface="Arial" panose="020B0604020202020204" pitchFamily="34" charset="0"/>
              <a:buChar char="•"/>
            </a:pPr>
            <a:r>
              <a:rPr lang="en-US" sz="1400">
                <a:solidFill>
                  <a:srgbClr val="080808"/>
                </a:solidFill>
                <a:latin typeface="Avenir Book" panose="02000503020000020003" pitchFamily="2" charset="0"/>
              </a:rPr>
              <a:t>IUCG created interview confirmation separately evaluated</a:t>
            </a:r>
          </a:p>
        </p:txBody>
      </p:sp>
      <p:sp>
        <p:nvSpPr>
          <p:cNvPr id="5" name="TextBox 4">
            <a:extLst>
              <a:ext uri="{FF2B5EF4-FFF2-40B4-BE49-F238E27FC236}">
                <a16:creationId xmlns:a16="http://schemas.microsoft.com/office/drawing/2014/main" id="{9362CF93-0E83-F6B6-1916-466B8F3AE273}"/>
              </a:ext>
            </a:extLst>
          </p:cNvPr>
          <p:cNvSpPr txBox="1"/>
          <p:nvPr/>
        </p:nvSpPr>
        <p:spPr>
          <a:xfrm>
            <a:off x="1402742" y="6378825"/>
            <a:ext cx="2486578"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B for Pre-Interview Flows</a:t>
            </a:r>
            <a:endParaRPr lang="en-US" sz="900">
              <a:solidFill>
                <a:schemeClr val="accent2"/>
              </a:solidFill>
            </a:endParaRPr>
          </a:p>
        </p:txBody>
      </p:sp>
    </p:spTree>
    <p:extLst>
      <p:ext uri="{BB962C8B-B14F-4D97-AF65-F5344CB8AC3E}">
        <p14:creationId xmlns:p14="http://schemas.microsoft.com/office/powerpoint/2010/main" val="325951064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5F6D6-C36F-526D-E863-C90541A8D126}"/>
              </a:ext>
            </a:extLst>
          </p:cNvPr>
          <p:cNvSpPr>
            <a:spLocks noGrp="1"/>
          </p:cNvSpPr>
          <p:nvPr>
            <p:ph type="body" sz="quarter" idx="10"/>
          </p:nvPr>
        </p:nvSpPr>
        <p:spPr/>
        <p:txBody>
          <a:bodyPr/>
          <a:lstStyle/>
          <a:p>
            <a:r>
              <a:rPr lang="en-US"/>
              <a:t>Establishing Post-Interview Transparency</a:t>
            </a:r>
          </a:p>
        </p:txBody>
      </p:sp>
      <p:sp>
        <p:nvSpPr>
          <p:cNvPr id="3" name="Slide Number Placeholder 2">
            <a:extLst>
              <a:ext uri="{FF2B5EF4-FFF2-40B4-BE49-F238E27FC236}">
                <a16:creationId xmlns:a16="http://schemas.microsoft.com/office/drawing/2014/main" id="{8D266403-135D-6172-CEAC-B285F570A72A}"/>
              </a:ext>
            </a:extLst>
          </p:cNvPr>
          <p:cNvSpPr>
            <a:spLocks noGrp="1"/>
          </p:cNvSpPr>
          <p:nvPr>
            <p:ph type="sldNum" sz="quarter" idx="12"/>
          </p:nvPr>
        </p:nvSpPr>
        <p:spPr/>
        <p:txBody>
          <a:bodyPr/>
          <a:lstStyle/>
          <a:p>
            <a:fld id="{3E42D4C3-81CA-9A44-B950-E18D344B504E}" type="slidenum">
              <a:rPr lang="en-US" smtClean="0"/>
              <a:pPr/>
              <a:t>15</a:t>
            </a:fld>
            <a:endParaRPr lang="en-US"/>
          </a:p>
        </p:txBody>
      </p:sp>
      <p:sp>
        <p:nvSpPr>
          <p:cNvPr id="29" name="Rectangle 28">
            <a:extLst>
              <a:ext uri="{FF2B5EF4-FFF2-40B4-BE49-F238E27FC236}">
                <a16:creationId xmlns:a16="http://schemas.microsoft.com/office/drawing/2014/main" id="{7CE1D518-B011-7D24-B9BB-0D41D1137A8C}"/>
              </a:ext>
            </a:extLst>
          </p:cNvPr>
          <p:cNvSpPr/>
          <p:nvPr/>
        </p:nvSpPr>
        <p:spPr>
          <a:xfrm>
            <a:off x="2066346" y="3132629"/>
            <a:ext cx="996239" cy="97631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0" name="Rectangle 29">
            <a:extLst>
              <a:ext uri="{FF2B5EF4-FFF2-40B4-BE49-F238E27FC236}">
                <a16:creationId xmlns:a16="http://schemas.microsoft.com/office/drawing/2014/main" id="{44007F35-4878-2A05-90BB-BFC81DC6BBF6}"/>
              </a:ext>
            </a:extLst>
          </p:cNvPr>
          <p:cNvSpPr/>
          <p:nvPr/>
        </p:nvSpPr>
        <p:spPr>
          <a:xfrm>
            <a:off x="3062587" y="3134124"/>
            <a:ext cx="1900885"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Improving Early Engagement</a:t>
            </a:r>
          </a:p>
        </p:txBody>
      </p:sp>
      <p:sp>
        <p:nvSpPr>
          <p:cNvPr id="31" name="TextBox 30">
            <a:extLst>
              <a:ext uri="{FF2B5EF4-FFF2-40B4-BE49-F238E27FC236}">
                <a16:creationId xmlns:a16="http://schemas.microsoft.com/office/drawing/2014/main" id="{66F82E21-E71D-5ADA-24BB-0F15BE130E00}"/>
              </a:ext>
            </a:extLst>
          </p:cNvPr>
          <p:cNvSpPr txBox="1"/>
          <p:nvPr/>
        </p:nvSpPr>
        <p:spPr>
          <a:xfrm>
            <a:off x="2364829" y="3368540"/>
            <a:ext cx="385042" cy="632584"/>
          </a:xfrm>
          <a:prstGeom prst="rect">
            <a:avLst/>
          </a:prstGeom>
          <a:noFill/>
        </p:spPr>
        <p:txBody>
          <a:bodyPr wrap="none" rtlCol="0">
            <a:spAutoFit/>
          </a:bodyPr>
          <a:lstStyle/>
          <a:p>
            <a:r>
              <a:rPr lang="en-US" sz="2800">
                <a:solidFill>
                  <a:schemeClr val="bg1"/>
                </a:solidFill>
                <a:latin typeface="Avenir Book" panose="02000503020000020003" pitchFamily="2" charset="0"/>
              </a:rPr>
              <a:t>2</a:t>
            </a:r>
          </a:p>
        </p:txBody>
      </p:sp>
      <p:sp>
        <p:nvSpPr>
          <p:cNvPr id="32" name="Rectangle 31">
            <a:extLst>
              <a:ext uri="{FF2B5EF4-FFF2-40B4-BE49-F238E27FC236}">
                <a16:creationId xmlns:a16="http://schemas.microsoft.com/office/drawing/2014/main" id="{F637DAD5-0DAC-8673-84D6-0C3EEC84A933}"/>
              </a:ext>
            </a:extLst>
          </p:cNvPr>
          <p:cNvSpPr/>
          <p:nvPr/>
        </p:nvSpPr>
        <p:spPr>
          <a:xfrm>
            <a:off x="10035355" y="3134124"/>
            <a:ext cx="9029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3" name="Rectangle 32">
            <a:extLst>
              <a:ext uri="{FF2B5EF4-FFF2-40B4-BE49-F238E27FC236}">
                <a16:creationId xmlns:a16="http://schemas.microsoft.com/office/drawing/2014/main" id="{C2819A6B-619E-A127-DF8D-E0055654FCC6}"/>
              </a:ext>
            </a:extLst>
          </p:cNvPr>
          <p:cNvSpPr/>
          <p:nvPr/>
        </p:nvSpPr>
        <p:spPr>
          <a:xfrm>
            <a:off x="5040851" y="3134123"/>
            <a:ext cx="4994502"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4" name="Rectangle 33">
            <a:extLst>
              <a:ext uri="{FF2B5EF4-FFF2-40B4-BE49-F238E27FC236}">
                <a16:creationId xmlns:a16="http://schemas.microsoft.com/office/drawing/2014/main" id="{F571F6AA-CB73-F459-3F7F-85F9E6EC6E41}"/>
              </a:ext>
            </a:extLst>
          </p:cNvPr>
          <p:cNvSpPr/>
          <p:nvPr/>
        </p:nvSpPr>
        <p:spPr>
          <a:xfrm>
            <a:off x="2066347" y="2076780"/>
            <a:ext cx="99623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5" name="Rectangle 34">
            <a:extLst>
              <a:ext uri="{FF2B5EF4-FFF2-40B4-BE49-F238E27FC236}">
                <a16:creationId xmlns:a16="http://schemas.microsoft.com/office/drawing/2014/main" id="{7B7E1747-8348-683E-773F-94CA2844821A}"/>
              </a:ext>
            </a:extLst>
          </p:cNvPr>
          <p:cNvSpPr/>
          <p:nvPr/>
        </p:nvSpPr>
        <p:spPr>
          <a:xfrm>
            <a:off x="3062590" y="2076780"/>
            <a:ext cx="1900884"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Optimizing Lead Generation Efforts</a:t>
            </a:r>
          </a:p>
        </p:txBody>
      </p:sp>
      <p:sp>
        <p:nvSpPr>
          <p:cNvPr id="36" name="TextBox 35">
            <a:extLst>
              <a:ext uri="{FF2B5EF4-FFF2-40B4-BE49-F238E27FC236}">
                <a16:creationId xmlns:a16="http://schemas.microsoft.com/office/drawing/2014/main" id="{19EC8626-8D7A-1742-C3FA-71DAEFF92306}"/>
              </a:ext>
            </a:extLst>
          </p:cNvPr>
          <p:cNvSpPr txBox="1"/>
          <p:nvPr/>
        </p:nvSpPr>
        <p:spPr>
          <a:xfrm>
            <a:off x="2364829" y="2311418"/>
            <a:ext cx="385042" cy="632584"/>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37" name="Rectangle 36">
            <a:extLst>
              <a:ext uri="{FF2B5EF4-FFF2-40B4-BE49-F238E27FC236}">
                <a16:creationId xmlns:a16="http://schemas.microsoft.com/office/drawing/2014/main" id="{5D41E683-92B3-5266-B68B-8F3EB7217046}"/>
              </a:ext>
            </a:extLst>
          </p:cNvPr>
          <p:cNvSpPr/>
          <p:nvPr/>
        </p:nvSpPr>
        <p:spPr>
          <a:xfrm>
            <a:off x="10035353" y="2076780"/>
            <a:ext cx="90299" cy="977288"/>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8" name="Rectangle 37">
            <a:extLst>
              <a:ext uri="{FF2B5EF4-FFF2-40B4-BE49-F238E27FC236}">
                <a16:creationId xmlns:a16="http://schemas.microsoft.com/office/drawing/2014/main" id="{BD667219-1A35-BD79-5906-AB333068A01F}"/>
              </a:ext>
            </a:extLst>
          </p:cNvPr>
          <p:cNvSpPr/>
          <p:nvPr/>
        </p:nvSpPr>
        <p:spPr>
          <a:xfrm>
            <a:off x="5040854" y="2076780"/>
            <a:ext cx="4994500"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061E68CD-1F0B-853A-87A4-AD8BE5DDFEDA}"/>
              </a:ext>
            </a:extLst>
          </p:cNvPr>
          <p:cNvSpPr txBox="1"/>
          <p:nvPr/>
        </p:nvSpPr>
        <p:spPr>
          <a:xfrm>
            <a:off x="5206973" y="3297618"/>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Presenting best practices and changes to email content</a:t>
            </a:r>
          </a:p>
          <a:p>
            <a:pPr marL="171450" indent="-171450">
              <a:buFont typeface="Arial" panose="020B0604020202020204" pitchFamily="34" charset="0"/>
              <a:buChar char="•"/>
            </a:pPr>
            <a:r>
              <a:rPr lang="en-US" sz="1200">
                <a:solidFill>
                  <a:schemeClr val="tx2"/>
                </a:solidFill>
                <a:latin typeface="Avenir Book" panose="02000503020000020003" pitchFamily="2" charset="0"/>
              </a:rPr>
              <a:t>Offering recommendations to speed up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Introducing plan for testing of new material </a:t>
            </a:r>
          </a:p>
        </p:txBody>
      </p:sp>
      <p:sp>
        <p:nvSpPr>
          <p:cNvPr id="40" name="TextBox 39">
            <a:extLst>
              <a:ext uri="{FF2B5EF4-FFF2-40B4-BE49-F238E27FC236}">
                <a16:creationId xmlns:a16="http://schemas.microsoft.com/office/drawing/2014/main" id="{93A0B707-5129-8CA3-B96E-EAD1E47CD2DC}"/>
              </a:ext>
            </a:extLst>
          </p:cNvPr>
          <p:cNvSpPr txBox="1"/>
          <p:nvPr/>
        </p:nvSpPr>
        <p:spPr>
          <a:xfrm>
            <a:off x="2364878" y="4316548"/>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1" name="Rectangle 40">
            <a:extLst>
              <a:ext uri="{FF2B5EF4-FFF2-40B4-BE49-F238E27FC236}">
                <a16:creationId xmlns:a16="http://schemas.microsoft.com/office/drawing/2014/main" id="{D72C1758-BDF7-2142-4E06-88284DC65CF9}"/>
              </a:ext>
            </a:extLst>
          </p:cNvPr>
          <p:cNvSpPr/>
          <p:nvPr/>
        </p:nvSpPr>
        <p:spPr>
          <a:xfrm>
            <a:off x="2066347" y="4192916"/>
            <a:ext cx="99623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42" name="Rectangle 41">
            <a:extLst>
              <a:ext uri="{FF2B5EF4-FFF2-40B4-BE49-F238E27FC236}">
                <a16:creationId xmlns:a16="http://schemas.microsoft.com/office/drawing/2014/main" id="{6F947314-B64F-D774-EC5C-3BEB56EE7A9F}"/>
              </a:ext>
            </a:extLst>
          </p:cNvPr>
          <p:cNvSpPr/>
          <p:nvPr/>
        </p:nvSpPr>
        <p:spPr>
          <a:xfrm>
            <a:off x="3062588" y="4192916"/>
            <a:ext cx="1900886" cy="97728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Establishing Post-Interview Transparency</a:t>
            </a:r>
          </a:p>
        </p:txBody>
      </p:sp>
      <p:sp>
        <p:nvSpPr>
          <p:cNvPr id="43" name="TextBox 42">
            <a:extLst>
              <a:ext uri="{FF2B5EF4-FFF2-40B4-BE49-F238E27FC236}">
                <a16:creationId xmlns:a16="http://schemas.microsoft.com/office/drawing/2014/main" id="{993C01D3-4C9F-E7B2-2C69-5255B37A502E}"/>
              </a:ext>
            </a:extLst>
          </p:cNvPr>
          <p:cNvSpPr txBox="1"/>
          <p:nvPr/>
        </p:nvSpPr>
        <p:spPr>
          <a:xfrm>
            <a:off x="2364829" y="4447384"/>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4" name="Rectangle 43">
            <a:extLst>
              <a:ext uri="{FF2B5EF4-FFF2-40B4-BE49-F238E27FC236}">
                <a16:creationId xmlns:a16="http://schemas.microsoft.com/office/drawing/2014/main" id="{BC3906E9-1EE5-400E-A791-A62473BA6776}"/>
              </a:ext>
            </a:extLst>
          </p:cNvPr>
          <p:cNvSpPr/>
          <p:nvPr/>
        </p:nvSpPr>
        <p:spPr>
          <a:xfrm>
            <a:off x="10035354" y="4192916"/>
            <a:ext cx="9029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5" name="Rectangle 44">
            <a:extLst>
              <a:ext uri="{FF2B5EF4-FFF2-40B4-BE49-F238E27FC236}">
                <a16:creationId xmlns:a16="http://schemas.microsoft.com/office/drawing/2014/main" id="{EEB5566B-1CD3-4176-5394-BE5BD8330803}"/>
              </a:ext>
            </a:extLst>
          </p:cNvPr>
          <p:cNvSpPr/>
          <p:nvPr/>
        </p:nvSpPr>
        <p:spPr>
          <a:xfrm>
            <a:off x="5040851" y="4192916"/>
            <a:ext cx="4994501" cy="977286"/>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52" name="TextBox 51">
            <a:extLst>
              <a:ext uri="{FF2B5EF4-FFF2-40B4-BE49-F238E27FC236}">
                <a16:creationId xmlns:a16="http://schemas.microsoft.com/office/drawing/2014/main" id="{D4D3FF2E-8A30-DB56-A2B9-D4D780F98153}"/>
              </a:ext>
            </a:extLst>
          </p:cNvPr>
          <p:cNvSpPr txBox="1"/>
          <p:nvPr/>
        </p:nvSpPr>
        <p:spPr>
          <a:xfrm>
            <a:off x="5205669" y="4358393"/>
            <a:ext cx="4739223" cy="646331"/>
          </a:xfrm>
          <a:prstGeom prst="rect">
            <a:avLst/>
          </a:prstGeom>
          <a:noFill/>
        </p:spPr>
        <p:txBody>
          <a:bodyPr wrap="square" rtlCol="0">
            <a:spAutoFit/>
          </a:bodyPr>
          <a:lstStyle/>
          <a:p>
            <a:pPr marL="173038" indent="-173038">
              <a:buFont typeface="Arial" panose="020B0604020202020204" pitchFamily="34" charset="0"/>
              <a:buChar char="•"/>
            </a:pPr>
            <a:r>
              <a:rPr lang="en-US" sz="1200">
                <a:solidFill>
                  <a:schemeClr val="tx2"/>
                </a:solidFill>
                <a:latin typeface="Avenir Book" panose="02000503020000020003" pitchFamily="2" charset="0"/>
              </a:rPr>
              <a:t>Evaluating opportunities for automation of staff processes </a:t>
            </a:r>
          </a:p>
          <a:p>
            <a:pPr marL="173038" indent="-173038">
              <a:buFont typeface="Arial" panose="020B0604020202020204" pitchFamily="34" charset="0"/>
              <a:buChar char="•"/>
            </a:pPr>
            <a:r>
              <a:rPr lang="en-US" sz="1200">
                <a:solidFill>
                  <a:schemeClr val="tx2"/>
                </a:solidFill>
                <a:latin typeface="Avenir Book" panose="02000503020000020003" pitchFamily="2" charset="0"/>
              </a:rPr>
              <a:t>Instating proposed standardization of post-interview flow</a:t>
            </a:r>
          </a:p>
          <a:p>
            <a:pPr marL="173038" indent="-173038">
              <a:buFont typeface="Arial" panose="020B0604020202020204" pitchFamily="34" charset="0"/>
              <a:buChar char="•"/>
            </a:pPr>
            <a:r>
              <a:rPr lang="en-US" sz="1200">
                <a:solidFill>
                  <a:schemeClr val="tx2"/>
                </a:solidFill>
                <a:latin typeface="Avenir Book" panose="02000503020000020003" pitchFamily="2" charset="0"/>
              </a:rPr>
              <a:t>Proposing alumni panel for long-term engagement strategy</a:t>
            </a:r>
          </a:p>
        </p:txBody>
      </p:sp>
      <p:sp>
        <p:nvSpPr>
          <p:cNvPr id="53" name="TextBox 52">
            <a:extLst>
              <a:ext uri="{FF2B5EF4-FFF2-40B4-BE49-F238E27FC236}">
                <a16:creationId xmlns:a16="http://schemas.microsoft.com/office/drawing/2014/main" id="{DF479356-3EE0-9899-5340-12CC6C17C74B}"/>
              </a:ext>
            </a:extLst>
          </p:cNvPr>
          <p:cNvSpPr txBox="1"/>
          <p:nvPr/>
        </p:nvSpPr>
        <p:spPr>
          <a:xfrm>
            <a:off x="5206973" y="2245396"/>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Identifying improvements to marketing and recruiting material</a:t>
            </a:r>
          </a:p>
          <a:p>
            <a:pPr marL="171450" indent="-171450">
              <a:buFont typeface="Arial" panose="020B0604020202020204" pitchFamily="34" charset="0"/>
              <a:buChar char="•"/>
            </a:pPr>
            <a:r>
              <a:rPr lang="en-US" sz="1200">
                <a:solidFill>
                  <a:schemeClr val="tx2"/>
                </a:solidFill>
                <a:latin typeface="Avenir Book" panose="02000503020000020003" pitchFamily="2" charset="0"/>
              </a:rPr>
              <a:t>Addressing ambiguity around CEE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Suggesting improvements in CEE to CRS hand-off</a:t>
            </a:r>
          </a:p>
        </p:txBody>
      </p:sp>
      <p:sp>
        <p:nvSpPr>
          <p:cNvPr id="4" name="Rectangle 3">
            <a:extLst>
              <a:ext uri="{FF2B5EF4-FFF2-40B4-BE49-F238E27FC236}">
                <a16:creationId xmlns:a16="http://schemas.microsoft.com/office/drawing/2014/main" id="{D590717E-2B17-21F1-836E-3D52C068C871}"/>
              </a:ext>
            </a:extLst>
          </p:cNvPr>
          <p:cNvSpPr/>
          <p:nvPr/>
        </p:nvSpPr>
        <p:spPr>
          <a:xfrm>
            <a:off x="1906314" y="1687799"/>
            <a:ext cx="8379371" cy="2460176"/>
          </a:xfrm>
          <a:prstGeom prst="rect">
            <a:avLst/>
          </a:prstGeom>
          <a:solidFill>
            <a:schemeClr val="bg1">
              <a:alpha val="5659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a:t>
            </a:r>
          </a:p>
        </p:txBody>
      </p:sp>
    </p:spTree>
    <p:extLst>
      <p:ext uri="{BB962C8B-B14F-4D97-AF65-F5344CB8AC3E}">
        <p14:creationId xmlns:p14="http://schemas.microsoft.com/office/powerpoint/2010/main" val="210365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B67882-FD6F-1F74-C6BA-26173F275883}"/>
              </a:ext>
            </a:extLst>
          </p:cNvPr>
          <p:cNvSpPr>
            <a:spLocks noGrp="1"/>
          </p:cNvSpPr>
          <p:nvPr>
            <p:ph type="body" sz="quarter" idx="10"/>
          </p:nvPr>
        </p:nvSpPr>
        <p:spPr>
          <a:xfrm>
            <a:off x="982133" y="423134"/>
            <a:ext cx="12230947" cy="373812"/>
          </a:xfrm>
        </p:spPr>
        <p:txBody>
          <a:bodyPr/>
          <a:lstStyle/>
          <a:p>
            <a:r>
              <a:rPr lang="en-US"/>
              <a:t>Modernizing communications while maintaining long-term engagement can enhance volunteer satisfaction </a:t>
            </a:r>
          </a:p>
        </p:txBody>
      </p:sp>
      <p:sp>
        <p:nvSpPr>
          <p:cNvPr id="3" name="Slide Number Placeholder 2">
            <a:extLst>
              <a:ext uri="{FF2B5EF4-FFF2-40B4-BE49-F238E27FC236}">
                <a16:creationId xmlns:a16="http://schemas.microsoft.com/office/drawing/2014/main" id="{04AF21E9-06DC-1E00-0CBB-5B0DCE7F90E6}"/>
              </a:ext>
            </a:extLst>
          </p:cNvPr>
          <p:cNvSpPr>
            <a:spLocks noGrp="1"/>
          </p:cNvSpPr>
          <p:nvPr>
            <p:ph type="sldNum" sz="quarter" idx="12"/>
          </p:nvPr>
        </p:nvSpPr>
        <p:spPr/>
        <p:txBody>
          <a:bodyPr/>
          <a:lstStyle/>
          <a:p>
            <a:fld id="{3E42D4C3-81CA-9A44-B950-E18D344B504E}" type="slidenum">
              <a:rPr lang="en-US" smtClean="0"/>
              <a:pPr/>
              <a:t>16</a:t>
            </a:fld>
            <a:endParaRPr lang="en-US"/>
          </a:p>
        </p:txBody>
      </p:sp>
      <p:grpSp>
        <p:nvGrpSpPr>
          <p:cNvPr id="36" name="Group 35">
            <a:extLst>
              <a:ext uri="{FF2B5EF4-FFF2-40B4-BE49-F238E27FC236}">
                <a16:creationId xmlns:a16="http://schemas.microsoft.com/office/drawing/2014/main" id="{FA88FDDF-A366-9C8A-9B51-48DF6F70815A}"/>
              </a:ext>
            </a:extLst>
          </p:cNvPr>
          <p:cNvGrpSpPr/>
          <p:nvPr/>
        </p:nvGrpSpPr>
        <p:grpSpPr>
          <a:xfrm>
            <a:off x="366126" y="1226635"/>
            <a:ext cx="6399436" cy="4266103"/>
            <a:chOff x="1634371" y="1277994"/>
            <a:chExt cx="6399436" cy="4266103"/>
          </a:xfrm>
        </p:grpSpPr>
        <p:grpSp>
          <p:nvGrpSpPr>
            <p:cNvPr id="5" name="Group 4">
              <a:extLst>
                <a:ext uri="{FF2B5EF4-FFF2-40B4-BE49-F238E27FC236}">
                  <a16:creationId xmlns:a16="http://schemas.microsoft.com/office/drawing/2014/main" id="{C044508D-1491-7533-9529-FADE69280FBB}"/>
                </a:ext>
              </a:extLst>
            </p:cNvPr>
            <p:cNvGrpSpPr/>
            <p:nvPr/>
          </p:nvGrpSpPr>
          <p:grpSpPr>
            <a:xfrm>
              <a:off x="1634371" y="1873088"/>
              <a:ext cx="6399436" cy="3401421"/>
              <a:chOff x="492372" y="2591626"/>
              <a:chExt cx="5890692" cy="2899770"/>
            </a:xfrm>
          </p:grpSpPr>
          <p:sp>
            <p:nvSpPr>
              <p:cNvPr id="15" name="Arc 14">
                <a:extLst>
                  <a:ext uri="{FF2B5EF4-FFF2-40B4-BE49-F238E27FC236}">
                    <a16:creationId xmlns:a16="http://schemas.microsoft.com/office/drawing/2014/main" id="{ECBC497E-6BA4-3F65-1F4F-212A83EA233C}"/>
                  </a:ext>
                </a:extLst>
              </p:cNvPr>
              <p:cNvSpPr/>
              <p:nvPr/>
            </p:nvSpPr>
            <p:spPr>
              <a:xfrm>
                <a:off x="3769976" y="3009191"/>
                <a:ext cx="1184842" cy="1184843"/>
              </a:xfrm>
              <a:prstGeom prst="arc">
                <a:avLst>
                  <a:gd name="adj1" fmla="val 7914138"/>
                  <a:gd name="adj2" fmla="val 2868450"/>
                </a:avLst>
              </a:prstGeom>
              <a:noFill/>
              <a:ln w="88900" cap="flat" cmpd="sng" algn="ctr">
                <a:solidFill>
                  <a:srgbClr val="AA001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17" name="Arc 16">
                <a:extLst>
                  <a:ext uri="{FF2B5EF4-FFF2-40B4-BE49-F238E27FC236}">
                    <a16:creationId xmlns:a16="http://schemas.microsoft.com/office/drawing/2014/main" id="{B3F40A02-E10C-6D7E-0106-DDC3A742E86F}"/>
                  </a:ext>
                </a:extLst>
              </p:cNvPr>
              <p:cNvSpPr/>
              <p:nvPr/>
            </p:nvSpPr>
            <p:spPr>
              <a:xfrm rot="10800000">
                <a:off x="2968914" y="3882396"/>
                <a:ext cx="1184842" cy="1184843"/>
              </a:xfrm>
              <a:prstGeom prst="arc">
                <a:avLst>
                  <a:gd name="adj1" fmla="val 7914138"/>
                  <a:gd name="adj2" fmla="val 2868450"/>
                </a:avLst>
              </a:prstGeom>
              <a:noFill/>
              <a:ln w="88900" cap="flat" cmpd="sng" algn="ctr">
                <a:solidFill>
                  <a:srgbClr val="564B4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18" name="Arc 17">
                <a:extLst>
                  <a:ext uri="{FF2B5EF4-FFF2-40B4-BE49-F238E27FC236}">
                    <a16:creationId xmlns:a16="http://schemas.microsoft.com/office/drawing/2014/main" id="{279A008A-2BF1-55FA-2B57-66C62F7B0632}"/>
                  </a:ext>
                </a:extLst>
              </p:cNvPr>
              <p:cNvSpPr/>
              <p:nvPr/>
            </p:nvSpPr>
            <p:spPr>
              <a:xfrm>
                <a:off x="2166099" y="3009191"/>
                <a:ext cx="1184842" cy="1184843"/>
              </a:xfrm>
              <a:prstGeom prst="arc">
                <a:avLst>
                  <a:gd name="adj1" fmla="val 7914138"/>
                  <a:gd name="adj2" fmla="val 2868450"/>
                </a:avLst>
              </a:prstGeom>
              <a:noFill/>
              <a:ln w="88900" cap="flat" cmpd="sng" algn="ctr">
                <a:solidFill>
                  <a:srgbClr val="760B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3896CD11-D915-7386-D525-5DE77F38A02A}"/>
                  </a:ext>
                </a:extLst>
              </p:cNvPr>
              <p:cNvSpPr/>
              <p:nvPr/>
            </p:nvSpPr>
            <p:spPr>
              <a:xfrm>
                <a:off x="492372" y="3609067"/>
                <a:ext cx="1386021" cy="569047"/>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panose="020B0604020202020204"/>
                    <a:ea typeface="+mn-ea"/>
                    <a:cs typeface="+mn-cs"/>
                  </a:rPr>
                  <a:t>Automating Communications and note-taking</a:t>
                </a:r>
              </a:p>
            </p:txBody>
          </p:sp>
          <p:sp>
            <p:nvSpPr>
              <p:cNvPr id="21" name="Oval 21">
                <a:extLst>
                  <a:ext uri="{FF2B5EF4-FFF2-40B4-BE49-F238E27FC236}">
                    <a16:creationId xmlns:a16="http://schemas.microsoft.com/office/drawing/2014/main" id="{D579584D-3023-AEF9-A145-410EBD917192}"/>
                  </a:ext>
                </a:extLst>
              </p:cNvPr>
              <p:cNvSpPr>
                <a:spLocks noChangeArrowheads="1"/>
              </p:cNvSpPr>
              <p:nvPr/>
            </p:nvSpPr>
            <p:spPr bwMode="auto">
              <a:xfrm>
                <a:off x="3257067" y="4707086"/>
                <a:ext cx="608533" cy="608533"/>
              </a:xfrm>
              <a:prstGeom prst="ellipse">
                <a:avLst/>
              </a:prstGeom>
              <a:solidFill>
                <a:srgbClr val="564B4D"/>
              </a:solidFill>
              <a:ln w="19050" cap="rnd" cmpd="sng">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2" name="Oval 6">
                <a:extLst>
                  <a:ext uri="{FF2B5EF4-FFF2-40B4-BE49-F238E27FC236}">
                    <a16:creationId xmlns:a16="http://schemas.microsoft.com/office/drawing/2014/main" id="{5679B347-3164-3575-6232-781CEFB6A6FC}"/>
                  </a:ext>
                </a:extLst>
              </p:cNvPr>
              <p:cNvSpPr>
                <a:spLocks noChangeArrowheads="1"/>
              </p:cNvSpPr>
              <p:nvPr/>
            </p:nvSpPr>
            <p:spPr bwMode="auto">
              <a:xfrm>
                <a:off x="2454255" y="2717227"/>
                <a:ext cx="608533" cy="608533"/>
              </a:xfrm>
              <a:prstGeom prst="ellipse">
                <a:avLst/>
              </a:prstGeom>
              <a:solidFill>
                <a:srgbClr val="760B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Oval 10">
                <a:extLst>
                  <a:ext uri="{FF2B5EF4-FFF2-40B4-BE49-F238E27FC236}">
                    <a16:creationId xmlns:a16="http://schemas.microsoft.com/office/drawing/2014/main" id="{5D55EA06-BB53-4D22-9D80-AD9D0E5DC13A}"/>
                  </a:ext>
                </a:extLst>
              </p:cNvPr>
              <p:cNvSpPr>
                <a:spLocks noChangeArrowheads="1"/>
              </p:cNvSpPr>
              <p:nvPr/>
            </p:nvSpPr>
            <p:spPr bwMode="auto">
              <a:xfrm>
                <a:off x="4058132" y="2717226"/>
                <a:ext cx="608533" cy="608533"/>
              </a:xfrm>
              <a:prstGeom prst="ellipse">
                <a:avLst/>
              </a:prstGeom>
              <a:solidFill>
                <a:srgbClr val="AA001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B602662B-626A-84A5-8435-3C4BE6D1017F}"/>
                  </a:ext>
                </a:extLst>
              </p:cNvPr>
              <p:cNvSpPr/>
              <p:nvPr/>
            </p:nvSpPr>
            <p:spPr>
              <a:xfrm>
                <a:off x="2341729" y="3308313"/>
                <a:ext cx="833582" cy="585417"/>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Arial" panose="020B0604020202020204"/>
                    <a:ea typeface="+mn-ea"/>
                    <a:cs typeface="+mn-cs"/>
                  </a:rPr>
                  <a:t>1</a:t>
                </a:r>
              </a:p>
            </p:txBody>
          </p:sp>
          <p:sp>
            <p:nvSpPr>
              <p:cNvPr id="26" name="Rectangle 25">
                <a:extLst>
                  <a:ext uri="{FF2B5EF4-FFF2-40B4-BE49-F238E27FC236}">
                    <a16:creationId xmlns:a16="http://schemas.microsoft.com/office/drawing/2014/main" id="{FAE66FA9-D415-CAFC-A9EB-CA31E78FCB42}"/>
                  </a:ext>
                </a:extLst>
              </p:cNvPr>
              <p:cNvSpPr/>
              <p:nvPr/>
            </p:nvSpPr>
            <p:spPr>
              <a:xfrm>
                <a:off x="3144543" y="4228310"/>
                <a:ext cx="833582" cy="585417"/>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Arial" panose="020B0604020202020204"/>
                    <a:ea typeface="+mn-ea"/>
                    <a:cs typeface="+mn-cs"/>
                  </a:rPr>
                  <a:t>2</a:t>
                </a:r>
              </a:p>
            </p:txBody>
          </p:sp>
          <p:sp>
            <p:nvSpPr>
              <p:cNvPr id="28" name="Rectangle 27">
                <a:extLst>
                  <a:ext uri="{FF2B5EF4-FFF2-40B4-BE49-F238E27FC236}">
                    <a16:creationId xmlns:a16="http://schemas.microsoft.com/office/drawing/2014/main" id="{6B721E6F-6C83-7908-F926-A61A49EF7D8B}"/>
                  </a:ext>
                </a:extLst>
              </p:cNvPr>
              <p:cNvSpPr/>
              <p:nvPr/>
            </p:nvSpPr>
            <p:spPr>
              <a:xfrm>
                <a:off x="3945606" y="3308313"/>
                <a:ext cx="833582" cy="585417"/>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Arial" panose="020B0604020202020204"/>
                    <a:ea typeface="+mn-ea"/>
                    <a:cs typeface="+mn-cs"/>
                  </a:rPr>
                  <a:t>3</a:t>
                </a:r>
              </a:p>
            </p:txBody>
          </p:sp>
          <p:sp>
            <p:nvSpPr>
              <p:cNvPr id="29" name="Rectangle 28">
                <a:extLst>
                  <a:ext uri="{FF2B5EF4-FFF2-40B4-BE49-F238E27FC236}">
                    <a16:creationId xmlns:a16="http://schemas.microsoft.com/office/drawing/2014/main" id="{C9C62310-2EF0-67A1-5186-0A3F01862877}"/>
                  </a:ext>
                </a:extLst>
              </p:cNvPr>
              <p:cNvSpPr/>
              <p:nvPr/>
            </p:nvSpPr>
            <p:spPr>
              <a:xfrm>
                <a:off x="5549482" y="3308313"/>
                <a:ext cx="833582" cy="499078"/>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7C85D803-0524-D047-78FF-BB411B6DD7C1}"/>
                  </a:ext>
                </a:extLst>
              </p:cNvPr>
              <p:cNvCxnSpPr/>
              <p:nvPr/>
            </p:nvCxnSpPr>
            <p:spPr>
              <a:xfrm flipH="1">
                <a:off x="1921453" y="3758218"/>
                <a:ext cx="228600" cy="1"/>
              </a:xfrm>
              <a:prstGeom prst="line">
                <a:avLst/>
              </a:prstGeom>
              <a:noFill/>
              <a:ln w="12700" cap="flat" cmpd="sng" algn="ctr">
                <a:solidFill>
                  <a:srgbClr val="760B00"/>
                </a:solidFill>
                <a:prstDash val="solid"/>
                <a:headEnd type="none"/>
                <a:tailEnd type="oval" w="lg" len="lg"/>
              </a:ln>
              <a:effectLst/>
            </p:spPr>
          </p:cxnSp>
          <p:sp>
            <p:nvSpPr>
              <p:cNvPr id="34" name="Freeform 33">
                <a:extLst>
                  <a:ext uri="{FF2B5EF4-FFF2-40B4-BE49-F238E27FC236}">
                    <a16:creationId xmlns:a16="http://schemas.microsoft.com/office/drawing/2014/main" id="{1831D2F4-6516-8E0B-6B84-75DFCC514D97}"/>
                  </a:ext>
                </a:extLst>
              </p:cNvPr>
              <p:cNvSpPr/>
              <p:nvPr/>
            </p:nvSpPr>
            <p:spPr>
              <a:xfrm flipH="1">
                <a:off x="2895058" y="5234821"/>
                <a:ext cx="668639" cy="256575"/>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564B4D"/>
                </a:solidFill>
                <a:prstDash val="solid"/>
                <a:headEnd type="oval" w="lg" len="lg"/>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sp>
            <p:nvSpPr>
              <p:cNvPr id="35" name="Freeform 34">
                <a:extLst>
                  <a:ext uri="{FF2B5EF4-FFF2-40B4-BE49-F238E27FC236}">
                    <a16:creationId xmlns:a16="http://schemas.microsoft.com/office/drawing/2014/main" id="{0543923A-E0A8-1C79-BE90-7170BD785DA9}"/>
                  </a:ext>
                </a:extLst>
              </p:cNvPr>
              <p:cNvSpPr/>
              <p:nvPr/>
            </p:nvSpPr>
            <p:spPr>
              <a:xfrm flipV="1">
                <a:off x="4336545" y="2591626"/>
                <a:ext cx="756682" cy="18672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AA0016"/>
                </a:solidFill>
                <a:prstDash val="solid"/>
                <a:headEnd type="oval" w="lg" len="lg"/>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a:ea typeface="+mn-ea"/>
                  <a:cs typeface="+mn-cs"/>
                </a:endParaRPr>
              </a:p>
            </p:txBody>
          </p:sp>
        </p:grpSp>
        <p:sp>
          <p:nvSpPr>
            <p:cNvPr id="11" name="Rectangle 10">
              <a:extLst>
                <a:ext uri="{FF2B5EF4-FFF2-40B4-BE49-F238E27FC236}">
                  <a16:creationId xmlns:a16="http://schemas.microsoft.com/office/drawing/2014/main" id="{58109357-17A8-0DB3-13B2-4AE4F5D8D39C}"/>
                </a:ext>
              </a:extLst>
            </p:cNvPr>
            <p:cNvSpPr/>
            <p:nvPr/>
          </p:nvSpPr>
          <p:spPr>
            <a:xfrm>
              <a:off x="5939529" y="1277994"/>
              <a:ext cx="1386090" cy="475771"/>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panose="020B0604020202020204"/>
                  <a:ea typeface="+mn-ea"/>
                  <a:cs typeface="+mn-cs"/>
                </a:rPr>
                <a:t>Long-Term Engagement</a:t>
              </a:r>
            </a:p>
          </p:txBody>
        </p:sp>
        <p:sp>
          <p:nvSpPr>
            <p:cNvPr id="12" name="Rectangle 11">
              <a:extLst>
                <a:ext uri="{FF2B5EF4-FFF2-40B4-BE49-F238E27FC236}">
                  <a16:creationId xmlns:a16="http://schemas.microsoft.com/office/drawing/2014/main" id="{54935FD4-3B18-EF31-A0E7-4A1A947D9F14}"/>
                </a:ext>
              </a:extLst>
            </p:cNvPr>
            <p:cNvSpPr/>
            <p:nvPr/>
          </p:nvSpPr>
          <p:spPr>
            <a:xfrm>
              <a:off x="2662498" y="5068326"/>
              <a:ext cx="1505723" cy="475771"/>
            </a:xfrm>
            <a:prstGeom prst="rect">
              <a:avLst/>
            </a:prstGeom>
          </p:spPr>
          <p:txBody>
            <a:bodyPr wrap="square" lIns="91440" rIns="91440" bIns="45720">
              <a:spAutoFit/>
            </a:bodyPr>
            <a:lstStyle/>
            <a:p>
              <a:pPr marL="0" marR="0" lvl="0" indent="0" algn="ctr" defTabSz="914400" rtl="0" eaLnBrk="1" fontAlgn="auto" latinLnBrk="0" hangingPunct="1">
                <a:lnSpc>
                  <a:spcPct val="89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panose="020B0604020202020204"/>
                  <a:ea typeface="+mn-ea"/>
                  <a:cs typeface="+mn-cs"/>
                </a:rPr>
                <a:t>Post-Interview Communications</a:t>
              </a:r>
            </a:p>
          </p:txBody>
        </p:sp>
      </p:grpSp>
      <p:sp>
        <p:nvSpPr>
          <p:cNvPr id="38" name="TextBox 37">
            <a:extLst>
              <a:ext uri="{FF2B5EF4-FFF2-40B4-BE49-F238E27FC236}">
                <a16:creationId xmlns:a16="http://schemas.microsoft.com/office/drawing/2014/main" id="{937D96C5-A88A-32F6-CF33-D0B307BCD562}"/>
              </a:ext>
            </a:extLst>
          </p:cNvPr>
          <p:cNvSpPr txBox="1"/>
          <p:nvPr/>
        </p:nvSpPr>
        <p:spPr>
          <a:xfrm>
            <a:off x="7179892" y="1401211"/>
            <a:ext cx="4242117" cy="338554"/>
          </a:xfrm>
          <a:prstGeom prst="rect">
            <a:avLst/>
          </a:prstGeom>
          <a:solidFill>
            <a:schemeClr val="tx1"/>
          </a:solidFill>
        </p:spPr>
        <p:txBody>
          <a:bodyPr wrap="square" lIns="91440" tIns="45720" rIns="91440" bIns="4572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0">
                <a:solidFill>
                  <a:srgbClr val="FFFFFF"/>
                </a:solidFill>
                <a:latin typeface="Arial" panose="020B0604020202020204"/>
              </a:rPr>
              <a:t>Automating Assignments </a:t>
            </a:r>
            <a:endParaRPr kumimoji="0" lang="en-US" sz="16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B2F9C020-22E7-63F7-AA1D-72E60CC38E75}"/>
              </a:ext>
            </a:extLst>
          </p:cNvPr>
          <p:cNvSpPr txBox="1"/>
          <p:nvPr/>
        </p:nvSpPr>
        <p:spPr>
          <a:xfrm>
            <a:off x="7179892" y="1734122"/>
            <a:ext cx="4242117" cy="954107"/>
          </a:xfrm>
          <a:prstGeom prst="rect">
            <a:avLst/>
          </a:prstGeom>
          <a:solidFill>
            <a:srgbClr val="760B00">
              <a:alpha val="20000"/>
            </a:srgbClr>
          </a:solidFill>
        </p:spPr>
        <p:txBody>
          <a:bodyPr wrap="square" lIns="91440" tIns="45720" rIns="91440" bIns="45720" rtlCol="0">
            <a:spAutoFit/>
          </a:bodyPr>
          <a:lstStyle/>
          <a:p>
            <a:pPr marL="171450" indent="-171450">
              <a:buFont typeface="Arial" panose="020B0604020202020204" pitchFamily="34" charset="0"/>
              <a:buChar char="•"/>
              <a:defRPr/>
            </a:pPr>
            <a:r>
              <a:rPr kumimoji="0" lang="en-US" sz="1400" b="1"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Standardizing communication </a:t>
            </a:r>
            <a:r>
              <a:rPr kumimoji="0" lang="en-US" sz="1400" b="0"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will decrease human error and allow for consistent messaging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Implement </a:t>
            </a:r>
            <a:r>
              <a:rPr kumimoji="0" lang="en-US" sz="1400" b="1"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AI notetaker </a:t>
            </a:r>
            <a:r>
              <a:rPr kumimoji="0" lang="en-US" sz="1400" b="0"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to increase efficiency and accuracy of interview assessment</a:t>
            </a:r>
          </a:p>
        </p:txBody>
      </p:sp>
      <p:grpSp>
        <p:nvGrpSpPr>
          <p:cNvPr id="40" name="Group 39">
            <a:extLst>
              <a:ext uri="{FF2B5EF4-FFF2-40B4-BE49-F238E27FC236}">
                <a16:creationId xmlns:a16="http://schemas.microsoft.com/office/drawing/2014/main" id="{9F6B1BA7-A820-A46C-E8B9-15E5B09E48C2}"/>
              </a:ext>
            </a:extLst>
          </p:cNvPr>
          <p:cNvGrpSpPr/>
          <p:nvPr/>
        </p:nvGrpSpPr>
        <p:grpSpPr>
          <a:xfrm>
            <a:off x="7179891" y="2921015"/>
            <a:ext cx="4242117" cy="1292661"/>
            <a:chOff x="9398461" y="3586012"/>
            <a:chExt cx="2136797" cy="1251975"/>
          </a:xfrm>
        </p:grpSpPr>
        <p:sp>
          <p:nvSpPr>
            <p:cNvPr id="42" name="TextBox 41">
              <a:extLst>
                <a:ext uri="{FF2B5EF4-FFF2-40B4-BE49-F238E27FC236}">
                  <a16:creationId xmlns:a16="http://schemas.microsoft.com/office/drawing/2014/main" id="{BA8ECF7D-8433-E2F1-805A-20D00864A144}"/>
                </a:ext>
              </a:extLst>
            </p:cNvPr>
            <p:cNvSpPr txBox="1"/>
            <p:nvPr/>
          </p:nvSpPr>
          <p:spPr>
            <a:xfrm>
              <a:off x="9398461" y="3586012"/>
              <a:ext cx="2136796" cy="327899"/>
            </a:xfrm>
            <a:prstGeom prst="rect">
              <a:avLst/>
            </a:prstGeom>
            <a:solidFill>
              <a:schemeClr val="accent2"/>
            </a:solidFill>
          </p:spPr>
          <p:txBody>
            <a:bodyPr wrap="square" lIns="91440" tIns="45720" rIns="91440" bIns="45720" rtlCol="0" anchor="b" anchorCtr="0">
              <a:spAutoFit/>
            </a:bodyPr>
            <a:lstStyle/>
            <a:p>
              <a:pPr lvl="0" algn="ctr">
                <a:defRPr/>
              </a:pPr>
              <a:r>
                <a:rPr lang="en-US" sz="1600" b="1" kern="0">
                  <a:solidFill>
                    <a:srgbClr val="FFFFFF"/>
                  </a:solidFill>
                </a:rPr>
                <a:t>Impact Driven Communications</a:t>
              </a:r>
            </a:p>
          </p:txBody>
        </p:sp>
        <p:sp>
          <p:nvSpPr>
            <p:cNvPr id="43" name="TextBox 42">
              <a:extLst>
                <a:ext uri="{FF2B5EF4-FFF2-40B4-BE49-F238E27FC236}">
                  <a16:creationId xmlns:a16="http://schemas.microsoft.com/office/drawing/2014/main" id="{806CB1EE-02EB-3714-1C9C-3EBA05C0B2BE}"/>
                </a:ext>
              </a:extLst>
            </p:cNvPr>
            <p:cNvSpPr txBox="1"/>
            <p:nvPr/>
          </p:nvSpPr>
          <p:spPr>
            <a:xfrm>
              <a:off x="9398462" y="3913909"/>
              <a:ext cx="2136796" cy="924078"/>
            </a:xfrm>
            <a:prstGeom prst="rect">
              <a:avLst/>
            </a:prstGeom>
            <a:solidFill>
              <a:srgbClr val="564B4D">
                <a:alpha val="20000"/>
              </a:srgbClr>
            </a:solidFill>
          </p:spPr>
          <p:txBody>
            <a:bodyPr wrap="square" lIns="91440" tIns="45720" rIns="91440" bIns="4572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80808"/>
                  </a:solidFill>
                  <a:latin typeface="Avenir Book" panose="02000503020000020003" pitchFamily="2" charset="0"/>
                </a:rPr>
                <a:t>Follow email best practices to demonstrate </a:t>
              </a:r>
              <a:r>
                <a:rPr lang="en-US" sz="1400" b="1">
                  <a:solidFill>
                    <a:srgbClr val="080808"/>
                  </a:solidFill>
                  <a:latin typeface="Avenir Book" panose="02000503020000020003" pitchFamily="2" charset="0"/>
                </a:rPr>
                <a:t>impact</a:t>
              </a:r>
              <a:r>
                <a:rPr lang="en-US" sz="1400">
                  <a:solidFill>
                    <a:srgbClr val="080808"/>
                  </a:solidFill>
                  <a:latin typeface="Avenir Book" panose="02000503020000020003" pitchFamily="2" charset="0"/>
                </a:rPr>
                <a:t> and maintain </a:t>
              </a:r>
              <a:r>
                <a:rPr lang="en-US" sz="1400" b="1">
                  <a:solidFill>
                    <a:srgbClr val="080808"/>
                  </a:solidFill>
                  <a:latin typeface="Avenir Book" panose="02000503020000020003" pitchFamily="2" charset="0"/>
                </a:rPr>
                <a:t>mission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solidFill>
                    <a:srgbClr val="080808"/>
                  </a:solidFill>
                  <a:latin typeface="Avenir Book" panose="02000503020000020003" pitchFamily="2" charset="0"/>
                </a:rPr>
                <a:t>Provide status updates to increase </a:t>
              </a:r>
              <a:r>
                <a:rPr lang="en-US" sz="1400" b="1" kern="0">
                  <a:solidFill>
                    <a:srgbClr val="080808"/>
                  </a:solidFill>
                  <a:latin typeface="Avenir Book" panose="02000503020000020003" pitchFamily="2" charset="0"/>
                </a:rPr>
                <a:t>transparency</a:t>
              </a:r>
              <a:r>
                <a:rPr lang="en-US" sz="1400" kern="0">
                  <a:solidFill>
                    <a:srgbClr val="080808"/>
                  </a:solidFill>
                  <a:latin typeface="Avenir Book" panose="02000503020000020003" pitchFamily="2" charset="0"/>
                </a:rPr>
                <a:t> and deliver </a:t>
              </a:r>
              <a:r>
                <a:rPr lang="en-US" sz="1400" b="1" kern="0">
                  <a:solidFill>
                    <a:srgbClr val="080808"/>
                  </a:solidFill>
                  <a:latin typeface="Avenir Book" panose="02000503020000020003" pitchFamily="2" charset="0"/>
                </a:rPr>
                <a:t>valuable</a:t>
              </a:r>
              <a:r>
                <a:rPr lang="en-US" sz="1400" kern="0">
                  <a:solidFill>
                    <a:srgbClr val="080808"/>
                  </a:solidFill>
                  <a:latin typeface="Avenir Book" panose="02000503020000020003" pitchFamily="2" charset="0"/>
                </a:rPr>
                <a:t> communications</a:t>
              </a:r>
              <a:endParaRPr lang="en-US" sz="1400" kern="0">
                <a:solidFill>
                  <a:srgbClr val="080808">
                    <a:lumMod val="90000"/>
                    <a:lumOff val="10000"/>
                  </a:srgbClr>
                </a:solidFill>
              </a:endParaRPr>
            </a:p>
          </p:txBody>
        </p:sp>
      </p:grpSp>
      <p:sp>
        <p:nvSpPr>
          <p:cNvPr id="41" name="Left Brace 40">
            <a:extLst>
              <a:ext uri="{FF2B5EF4-FFF2-40B4-BE49-F238E27FC236}">
                <a16:creationId xmlns:a16="http://schemas.microsoft.com/office/drawing/2014/main" id="{43361825-CA52-EE1D-8C51-DAC568F6B9E9}"/>
              </a:ext>
            </a:extLst>
          </p:cNvPr>
          <p:cNvSpPr/>
          <p:nvPr/>
        </p:nvSpPr>
        <p:spPr>
          <a:xfrm>
            <a:off x="5551291" y="1603459"/>
            <a:ext cx="955764" cy="40134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90124C48-0876-909A-58D3-12D8AAFAC02B}"/>
              </a:ext>
            </a:extLst>
          </p:cNvPr>
          <p:cNvSpPr txBox="1"/>
          <p:nvPr/>
        </p:nvSpPr>
        <p:spPr>
          <a:xfrm>
            <a:off x="7179892" y="4779231"/>
            <a:ext cx="4242114" cy="954107"/>
          </a:xfrm>
          <a:prstGeom prst="rect">
            <a:avLst/>
          </a:prstGeom>
          <a:solidFill>
            <a:srgbClr val="760B00">
              <a:alpha val="20000"/>
            </a:srgbClr>
          </a:solidFill>
        </p:spPr>
        <p:txBody>
          <a:bodyPr wrap="square" lIns="91440" tIns="45720" rIns="91440" bIns="4572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Alumni Panel provides </a:t>
            </a:r>
            <a:r>
              <a:rPr kumimoji="0" lang="en-US" sz="1400" b="1"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inspiration</a:t>
            </a:r>
            <a:r>
              <a:rPr kumimoji="0" lang="en-US" sz="1400" b="0" i="0" u="none" strike="noStrike" kern="1200" cap="none" spc="0" normalizeH="0" baseline="0" noProof="0">
                <a:ln>
                  <a:noFill/>
                </a:ln>
                <a:solidFill>
                  <a:srgbClr val="080808"/>
                </a:solidFill>
                <a:effectLst/>
                <a:uLnTx/>
                <a:uFillTx/>
                <a:latin typeface="Avenir Book" panose="02000503020000020003" pitchFamily="2" charset="0"/>
                <a:ea typeface="Verdana" panose="020B0604030504040204" pitchFamily="34" charset="0"/>
                <a:cs typeface="Verdana" panose="020B0604030504040204" pitchFamily="34" charset="0"/>
              </a:rPr>
              <a:t> to volunteers by showcasing firsthand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80808"/>
                </a:solidFill>
                <a:latin typeface="Avenir Book" panose="02000503020000020003" pitchFamily="2" charset="0"/>
                <a:ea typeface="Verdana" panose="020B0604030504040204" pitchFamily="34" charset="0"/>
                <a:cs typeface="Verdana" panose="020B0604030504040204" pitchFamily="34" charset="0"/>
              </a:rPr>
              <a:t>Opportunity for BBBSEM to </a:t>
            </a:r>
            <a:r>
              <a:rPr lang="en-US" sz="1400" b="1">
                <a:solidFill>
                  <a:srgbClr val="080808"/>
                </a:solidFill>
                <a:latin typeface="Avenir Book" panose="02000503020000020003" pitchFamily="2" charset="0"/>
                <a:ea typeface="Verdana" panose="020B0604030504040204" pitchFamily="34" charset="0"/>
                <a:cs typeface="Verdana" panose="020B0604030504040204" pitchFamily="34" charset="0"/>
              </a:rPr>
              <a:t>interact</a:t>
            </a:r>
            <a:r>
              <a:rPr lang="en-US" sz="1400">
                <a:solidFill>
                  <a:srgbClr val="080808"/>
                </a:solidFill>
                <a:latin typeface="Avenir Book" panose="02000503020000020003" pitchFamily="2" charset="0"/>
                <a:ea typeface="Verdana" panose="020B0604030504040204" pitchFamily="34" charset="0"/>
                <a:cs typeface="Verdana" panose="020B0604030504040204" pitchFamily="34" charset="0"/>
              </a:rPr>
              <a:t> with volunteers while keeping them </a:t>
            </a:r>
            <a:r>
              <a:rPr lang="en-US" sz="1400" b="1">
                <a:solidFill>
                  <a:srgbClr val="080808"/>
                </a:solidFill>
                <a:latin typeface="Avenir Book" panose="02000503020000020003" pitchFamily="2" charset="0"/>
                <a:ea typeface="Verdana" panose="020B0604030504040204" pitchFamily="34" charset="0"/>
                <a:cs typeface="Verdana" panose="020B0604030504040204" pitchFamily="34" charset="0"/>
              </a:rPr>
              <a:t>engaged</a:t>
            </a:r>
          </a:p>
        </p:txBody>
      </p:sp>
      <p:sp>
        <p:nvSpPr>
          <p:cNvPr id="45" name="TextBox 44">
            <a:extLst>
              <a:ext uri="{FF2B5EF4-FFF2-40B4-BE49-F238E27FC236}">
                <a16:creationId xmlns:a16="http://schemas.microsoft.com/office/drawing/2014/main" id="{37C6B430-E8E2-4934-3FD5-DF60239FA91A}"/>
              </a:ext>
            </a:extLst>
          </p:cNvPr>
          <p:cNvSpPr txBox="1"/>
          <p:nvPr/>
        </p:nvSpPr>
        <p:spPr>
          <a:xfrm>
            <a:off x="7179892" y="4440814"/>
            <a:ext cx="4242114" cy="338554"/>
          </a:xfrm>
          <a:prstGeom prst="rect">
            <a:avLst/>
          </a:prstGeom>
          <a:solidFill>
            <a:schemeClr val="tx1"/>
          </a:solidFill>
        </p:spPr>
        <p:txBody>
          <a:bodyPr wrap="square" lIns="91440" tIns="45720" rIns="91440" bIns="4572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Arial" panose="020B0604020202020204"/>
                <a:ea typeface="+mn-ea"/>
                <a:cs typeface="+mn-cs"/>
              </a:rPr>
              <a:t>Preserving Long-Term Engagement</a:t>
            </a:r>
          </a:p>
        </p:txBody>
      </p:sp>
      <p:pic>
        <p:nvPicPr>
          <p:cNvPr id="53" name="Graphic 52" descr="List outline">
            <a:extLst>
              <a:ext uri="{FF2B5EF4-FFF2-40B4-BE49-F238E27FC236}">
                <a16:creationId xmlns:a16="http://schemas.microsoft.com/office/drawing/2014/main" id="{6684EA68-5753-26B0-65B6-A9CC3BD4B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3220" y="2069934"/>
            <a:ext cx="511537" cy="511537"/>
          </a:xfrm>
          <a:prstGeom prst="rect">
            <a:avLst/>
          </a:prstGeom>
        </p:spPr>
      </p:pic>
      <p:pic>
        <p:nvPicPr>
          <p:cNvPr id="55" name="Graphic 54" descr="Open envelope outline">
            <a:extLst>
              <a:ext uri="{FF2B5EF4-FFF2-40B4-BE49-F238E27FC236}">
                <a16:creationId xmlns:a16="http://schemas.microsoft.com/office/drawing/2014/main" id="{0ECF69C8-ECF6-B0C9-3351-500D978AAE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5152" y="4385954"/>
            <a:ext cx="481645" cy="481645"/>
          </a:xfrm>
          <a:prstGeom prst="rect">
            <a:avLst/>
          </a:prstGeom>
        </p:spPr>
      </p:pic>
      <p:pic>
        <p:nvPicPr>
          <p:cNvPr id="57" name="Graphic 56" descr="Group of men outline">
            <a:extLst>
              <a:ext uri="{FF2B5EF4-FFF2-40B4-BE49-F238E27FC236}">
                <a16:creationId xmlns:a16="http://schemas.microsoft.com/office/drawing/2014/main" id="{D439CF4F-5984-4C60-C479-A8703AE54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39690" y="2091503"/>
            <a:ext cx="461384" cy="461384"/>
          </a:xfrm>
          <a:prstGeom prst="rect">
            <a:avLst/>
          </a:prstGeom>
        </p:spPr>
      </p:pic>
      <p:pic>
        <p:nvPicPr>
          <p:cNvPr id="6" name="Graphic 5" descr="Badge 1 with solid fill">
            <a:extLst>
              <a:ext uri="{FF2B5EF4-FFF2-40B4-BE49-F238E27FC236}">
                <a16:creationId xmlns:a16="http://schemas.microsoft.com/office/drawing/2014/main" id="{0220C5EE-E617-739E-0D5B-0E2197D8D2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4813" y="1901010"/>
            <a:ext cx="620329" cy="620329"/>
          </a:xfrm>
          <a:prstGeom prst="rect">
            <a:avLst/>
          </a:prstGeom>
        </p:spPr>
      </p:pic>
      <p:pic>
        <p:nvPicPr>
          <p:cNvPr id="8" name="Graphic 7" descr="Badge with solid fill">
            <a:extLst>
              <a:ext uri="{FF2B5EF4-FFF2-40B4-BE49-F238E27FC236}">
                <a16:creationId xmlns:a16="http://schemas.microsoft.com/office/drawing/2014/main" id="{12E09778-567F-E6BC-8E08-4A696346CD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87924" y="3394295"/>
            <a:ext cx="614106" cy="614106"/>
          </a:xfrm>
          <a:prstGeom prst="rect">
            <a:avLst/>
          </a:prstGeom>
        </p:spPr>
      </p:pic>
      <p:pic>
        <p:nvPicPr>
          <p:cNvPr id="10" name="Graphic 9" descr="Badge 3 with solid fill">
            <a:extLst>
              <a:ext uri="{FF2B5EF4-FFF2-40B4-BE49-F238E27FC236}">
                <a16:creationId xmlns:a16="http://schemas.microsoft.com/office/drawing/2014/main" id="{97810D95-885D-86BB-5C15-15B3335193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84813" y="4881357"/>
            <a:ext cx="620329" cy="620329"/>
          </a:xfrm>
          <a:prstGeom prst="rect">
            <a:avLst/>
          </a:prstGeom>
        </p:spPr>
      </p:pic>
    </p:spTree>
    <p:extLst>
      <p:ext uri="{BB962C8B-B14F-4D97-AF65-F5344CB8AC3E}">
        <p14:creationId xmlns:p14="http://schemas.microsoft.com/office/powerpoint/2010/main" val="1572201750"/>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6C9A3E-1E14-DA16-EA1D-29D5ECBB8988}"/>
              </a:ext>
            </a:extLst>
          </p:cNvPr>
          <p:cNvSpPr>
            <a:spLocks noGrp="1"/>
          </p:cNvSpPr>
          <p:nvPr>
            <p:ph type="body" sz="quarter" idx="10"/>
          </p:nvPr>
        </p:nvSpPr>
        <p:spPr>
          <a:xfrm>
            <a:off x="982133" y="423134"/>
            <a:ext cx="11739457" cy="373812"/>
          </a:xfrm>
        </p:spPr>
        <p:txBody>
          <a:bodyPr/>
          <a:lstStyle/>
          <a:p>
            <a:r>
              <a:rPr lang="en-US"/>
              <a:t>Standardizing post-interview communications will enhance user experience and ensure employee efficiency </a:t>
            </a:r>
          </a:p>
        </p:txBody>
      </p:sp>
      <p:sp>
        <p:nvSpPr>
          <p:cNvPr id="3" name="Slide Number Placeholder 2">
            <a:extLst>
              <a:ext uri="{FF2B5EF4-FFF2-40B4-BE49-F238E27FC236}">
                <a16:creationId xmlns:a16="http://schemas.microsoft.com/office/drawing/2014/main" id="{26D187A8-AA98-F81A-1CD0-FAD2FED5ECE5}"/>
              </a:ext>
            </a:extLst>
          </p:cNvPr>
          <p:cNvSpPr>
            <a:spLocks noGrp="1"/>
          </p:cNvSpPr>
          <p:nvPr>
            <p:ph type="sldNum" sz="quarter" idx="12"/>
          </p:nvPr>
        </p:nvSpPr>
        <p:spPr/>
        <p:txBody>
          <a:bodyPr/>
          <a:lstStyle/>
          <a:p>
            <a:fld id="{3E42D4C3-81CA-9A44-B950-E18D344B504E}" type="slidenum">
              <a:rPr lang="en-US" smtClean="0"/>
              <a:pPr/>
              <a:t>17</a:t>
            </a:fld>
            <a:endParaRPr lang="en-US"/>
          </a:p>
        </p:txBody>
      </p:sp>
      <p:pic>
        <p:nvPicPr>
          <p:cNvPr id="7" name="Picture 6" descr="A diagram of a company&#10;&#10;Description automatically generated">
            <a:extLst>
              <a:ext uri="{FF2B5EF4-FFF2-40B4-BE49-F238E27FC236}">
                <a16:creationId xmlns:a16="http://schemas.microsoft.com/office/drawing/2014/main" id="{D76E3C7E-93C0-7FB0-BA8A-991004747A67}"/>
              </a:ext>
            </a:extLst>
          </p:cNvPr>
          <p:cNvPicPr>
            <a:picLocks noChangeAspect="1"/>
          </p:cNvPicPr>
          <p:nvPr/>
        </p:nvPicPr>
        <p:blipFill>
          <a:blip r:embed="rId3"/>
          <a:stretch>
            <a:fillRect/>
          </a:stretch>
        </p:blipFill>
        <p:spPr>
          <a:xfrm>
            <a:off x="3957093" y="2114961"/>
            <a:ext cx="7824741" cy="3419856"/>
          </a:xfrm>
          <a:prstGeom prst="rect">
            <a:avLst/>
          </a:prstGeom>
        </p:spPr>
      </p:pic>
      <p:sp>
        <p:nvSpPr>
          <p:cNvPr id="42" name="TextBox 1">
            <a:extLst>
              <a:ext uri="{FF2B5EF4-FFF2-40B4-BE49-F238E27FC236}">
                <a16:creationId xmlns:a16="http://schemas.microsoft.com/office/drawing/2014/main" id="{BD34BC9B-D933-57DD-D0A9-764EB5F65CB4}"/>
              </a:ext>
            </a:extLst>
          </p:cNvPr>
          <p:cNvSpPr txBox="1"/>
          <p:nvPr/>
        </p:nvSpPr>
        <p:spPr>
          <a:xfrm>
            <a:off x="5879849" y="5613451"/>
            <a:ext cx="3979228"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Flow Name: IUCG Test Post – Interview Flow 1 </a:t>
            </a:r>
          </a:p>
        </p:txBody>
      </p:sp>
      <p:grpSp>
        <p:nvGrpSpPr>
          <p:cNvPr id="12" name="Group 11">
            <a:extLst>
              <a:ext uri="{FF2B5EF4-FFF2-40B4-BE49-F238E27FC236}">
                <a16:creationId xmlns:a16="http://schemas.microsoft.com/office/drawing/2014/main" id="{4AC78AEF-7B47-0F5D-A093-4C5A7DAF309D}"/>
              </a:ext>
            </a:extLst>
          </p:cNvPr>
          <p:cNvGrpSpPr/>
          <p:nvPr/>
        </p:nvGrpSpPr>
        <p:grpSpPr>
          <a:xfrm>
            <a:off x="520752" y="2087931"/>
            <a:ext cx="3044251" cy="3540960"/>
            <a:chOff x="520752" y="1324002"/>
            <a:chExt cx="3044251" cy="3540960"/>
          </a:xfrm>
        </p:grpSpPr>
        <p:sp>
          <p:nvSpPr>
            <p:cNvPr id="38" name="Rectangle 37">
              <a:extLst>
                <a:ext uri="{FF2B5EF4-FFF2-40B4-BE49-F238E27FC236}">
                  <a16:creationId xmlns:a16="http://schemas.microsoft.com/office/drawing/2014/main" id="{17DB9532-3DA7-6E6D-EFFA-12FCB8687695}"/>
                </a:ext>
              </a:extLst>
            </p:cNvPr>
            <p:cNvSpPr/>
            <p:nvPr/>
          </p:nvSpPr>
          <p:spPr>
            <a:xfrm>
              <a:off x="915744" y="2303205"/>
              <a:ext cx="2649259" cy="25617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Automating communications will improve the overall quality of communications and volunteer satisfaction</a:t>
              </a: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Establishes consistency in messaging and increases efficiency by simplifying employee tasks</a:t>
              </a: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Ensures no critical details are overlooked</a:t>
              </a:r>
            </a:p>
          </p:txBody>
        </p:sp>
        <p:sp>
          <p:nvSpPr>
            <p:cNvPr id="39" name="TextBox 38">
              <a:extLst>
                <a:ext uri="{FF2B5EF4-FFF2-40B4-BE49-F238E27FC236}">
                  <a16:creationId xmlns:a16="http://schemas.microsoft.com/office/drawing/2014/main" id="{FC3723DB-5A67-176C-5D7F-F9E2B70BFCAA}"/>
                </a:ext>
              </a:extLst>
            </p:cNvPr>
            <p:cNvSpPr txBox="1"/>
            <p:nvPr/>
          </p:nvSpPr>
          <p:spPr>
            <a:xfrm>
              <a:off x="922756" y="1782691"/>
              <a:ext cx="2636280" cy="461665"/>
            </a:xfrm>
            <a:prstGeom prst="rect">
              <a:avLst/>
            </a:prstGeom>
            <a:solidFill>
              <a:schemeClr val="tx1">
                <a:lumMod val="90000"/>
                <a:lumOff val="10000"/>
              </a:schemeClr>
            </a:solidFill>
          </p:spPr>
          <p:txBody>
            <a:bodyPr wrap="square" lIns="182880" tIns="91440" rIns="182880" bIns="91440" rtlCol="0">
              <a:spAutoFit/>
            </a:bodyPr>
            <a:lstStyle/>
            <a:p>
              <a:pPr algn="ctr"/>
              <a:r>
                <a:rPr lang="en-US" b="1">
                  <a:solidFill>
                    <a:srgbClr val="FFFFFF"/>
                  </a:solidFill>
                  <a:latin typeface="Avenir Book" panose="02000503020000020003" pitchFamily="2" charset="0"/>
                </a:rPr>
                <a:t>Automation</a:t>
              </a:r>
            </a:p>
          </p:txBody>
        </p:sp>
        <p:sp useBgFill="1">
          <p:nvSpPr>
            <p:cNvPr id="40" name="Oval 39">
              <a:extLst>
                <a:ext uri="{FF2B5EF4-FFF2-40B4-BE49-F238E27FC236}">
                  <a16:creationId xmlns:a16="http://schemas.microsoft.com/office/drawing/2014/main" id="{6F3E777D-E6ED-516C-7D0A-0EB651C80615}"/>
                </a:ext>
              </a:extLst>
            </p:cNvPr>
            <p:cNvSpPr/>
            <p:nvPr/>
          </p:nvSpPr>
          <p:spPr>
            <a:xfrm>
              <a:off x="520752" y="1324002"/>
              <a:ext cx="689001" cy="679219"/>
            </a:xfrm>
            <a:prstGeom prst="ellipse">
              <a:avLst/>
            </a:prstGeom>
            <a:ln w="127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500">
                <a:solidFill>
                  <a:schemeClr val="tx1"/>
                </a:solidFill>
                <a:latin typeface="Avenir Book" panose="02000503020000020003" pitchFamily="2" charset="0"/>
              </a:endParaRPr>
            </a:p>
          </p:txBody>
        </p:sp>
        <p:sp>
          <p:nvSpPr>
            <p:cNvPr id="41" name="Oval 40">
              <a:extLst>
                <a:ext uri="{FF2B5EF4-FFF2-40B4-BE49-F238E27FC236}">
                  <a16:creationId xmlns:a16="http://schemas.microsoft.com/office/drawing/2014/main" id="{5E113A5E-1E8E-62DB-58ED-0F5025270A45}"/>
                </a:ext>
              </a:extLst>
            </p:cNvPr>
            <p:cNvSpPr/>
            <p:nvPr/>
          </p:nvSpPr>
          <p:spPr>
            <a:xfrm>
              <a:off x="615566" y="1424166"/>
              <a:ext cx="499372" cy="49937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Avenir Book" panose="02000503020000020003" pitchFamily="2" charset="0"/>
              </a:endParaRPr>
            </a:p>
          </p:txBody>
        </p:sp>
        <p:pic>
          <p:nvPicPr>
            <p:cNvPr id="44" name="Graphic 43" descr="Flowchart outline">
              <a:extLst>
                <a:ext uri="{FF2B5EF4-FFF2-40B4-BE49-F238E27FC236}">
                  <a16:creationId xmlns:a16="http://schemas.microsoft.com/office/drawing/2014/main" id="{0C3C5F20-5E21-E558-5238-4AAE8A12A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513" y="1450051"/>
              <a:ext cx="399477" cy="399477"/>
            </a:xfrm>
            <a:prstGeom prst="rect">
              <a:avLst/>
            </a:prstGeom>
          </p:spPr>
        </p:pic>
      </p:grpSp>
      <p:sp>
        <p:nvSpPr>
          <p:cNvPr id="4" name="Rectangle 3">
            <a:extLst>
              <a:ext uri="{FF2B5EF4-FFF2-40B4-BE49-F238E27FC236}">
                <a16:creationId xmlns:a16="http://schemas.microsoft.com/office/drawing/2014/main" id="{3311B723-2E3A-44F4-14C3-946CCADD906E}"/>
              </a:ext>
            </a:extLst>
          </p:cNvPr>
          <p:cNvSpPr/>
          <p:nvPr/>
        </p:nvSpPr>
        <p:spPr>
          <a:xfrm>
            <a:off x="765678" y="1142711"/>
            <a:ext cx="10660643" cy="7158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i="1">
                <a:solidFill>
                  <a:srgbClr val="000000"/>
                </a:solidFill>
                <a:effectLst/>
                <a:latin typeface="Avenir Book" panose="02000503020000020003" pitchFamily="2" charset="0"/>
              </a:rPr>
              <a:t>Although the post-interview process is highly variable, informing candidates when tasks </a:t>
            </a:r>
            <a:r>
              <a:rPr lang="en-US" i="1">
                <a:solidFill>
                  <a:srgbClr val="000000"/>
                </a:solidFill>
                <a:latin typeface="Avenir Book" panose="02000503020000020003" pitchFamily="2" charset="0"/>
              </a:rPr>
              <a:t>are </a:t>
            </a:r>
            <a:r>
              <a:rPr lang="en-US" i="1">
                <a:solidFill>
                  <a:srgbClr val="000000"/>
                </a:solidFill>
                <a:effectLst/>
                <a:latin typeface="Avenir Book" panose="02000503020000020003" pitchFamily="2" charset="0"/>
              </a:rPr>
              <a:t>completed will provide them with the peace of mind that the BBBSEM team is actively reviewing their application.</a:t>
            </a:r>
          </a:p>
        </p:txBody>
      </p:sp>
      <p:sp>
        <p:nvSpPr>
          <p:cNvPr id="5" name="TextBox 4">
            <a:extLst>
              <a:ext uri="{FF2B5EF4-FFF2-40B4-BE49-F238E27FC236}">
                <a16:creationId xmlns:a16="http://schemas.microsoft.com/office/drawing/2014/main" id="{CDBFA6A0-5054-1838-D9CD-2BA8EDCF5227}"/>
              </a:ext>
            </a:extLst>
          </p:cNvPr>
          <p:cNvSpPr txBox="1"/>
          <p:nvPr/>
        </p:nvSpPr>
        <p:spPr>
          <a:xfrm>
            <a:off x="1402742" y="6378825"/>
            <a:ext cx="3195105"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C for Post – Interview Short-Term Flow</a:t>
            </a:r>
            <a:endParaRPr lang="en-US" sz="900">
              <a:solidFill>
                <a:schemeClr val="accent2"/>
              </a:solidFill>
            </a:endParaRPr>
          </a:p>
        </p:txBody>
      </p:sp>
    </p:spTree>
    <p:extLst>
      <p:ext uri="{BB962C8B-B14F-4D97-AF65-F5344CB8AC3E}">
        <p14:creationId xmlns:p14="http://schemas.microsoft.com/office/powerpoint/2010/main" val="4144661098"/>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B0E26-7E7C-11CB-5561-52E23B2CE816}"/>
              </a:ext>
            </a:extLst>
          </p:cNvPr>
          <p:cNvSpPr>
            <a:spLocks noGrp="1"/>
          </p:cNvSpPr>
          <p:nvPr>
            <p:ph type="body" sz="quarter" idx="10"/>
          </p:nvPr>
        </p:nvSpPr>
        <p:spPr>
          <a:xfrm>
            <a:off x="982133" y="423134"/>
            <a:ext cx="11209867" cy="373812"/>
          </a:xfrm>
        </p:spPr>
        <p:txBody>
          <a:bodyPr/>
          <a:lstStyle/>
          <a:p>
            <a:r>
              <a:rPr lang="en-US"/>
              <a:t>Utilizing AI represents an opportunity for BBBSEM to optimize the interview process and increase efficiency</a:t>
            </a:r>
          </a:p>
          <a:p>
            <a:endParaRPr lang="en-US"/>
          </a:p>
        </p:txBody>
      </p:sp>
      <p:sp>
        <p:nvSpPr>
          <p:cNvPr id="3" name="Slide Number Placeholder 2">
            <a:extLst>
              <a:ext uri="{FF2B5EF4-FFF2-40B4-BE49-F238E27FC236}">
                <a16:creationId xmlns:a16="http://schemas.microsoft.com/office/drawing/2014/main" id="{88E449E3-E24A-935E-BFEA-1D2154639A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D4C3-81CA-9A44-B950-E18D344B504E}" type="slidenum">
              <a:rPr kumimoji="0" lang="en-US" sz="1600" b="0" i="0" u="none" strike="noStrike" kern="1200" cap="none" spc="0" normalizeH="0" baseline="0" noProof="0" smtClean="0">
                <a:ln>
                  <a:noFill/>
                </a:ln>
                <a:solidFill>
                  <a:srgbClr val="B2B2B2"/>
                </a:solidFill>
                <a:effectLst/>
                <a:uLnTx/>
                <a:uFillTx/>
                <a:latin typeface="Avenir Book" panose="02000503020000020003"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B2B2B2"/>
              </a:solidFill>
              <a:effectLst/>
              <a:uLnTx/>
              <a:uFillTx/>
              <a:latin typeface="Avenir Book" panose="02000503020000020003" pitchFamily="2" charset="0"/>
              <a:ea typeface="+mn-ea"/>
              <a:cs typeface="+mn-cs"/>
            </a:endParaRPr>
          </a:p>
        </p:txBody>
      </p:sp>
      <p:sp>
        <p:nvSpPr>
          <p:cNvPr id="37" name="Rectangle 36">
            <a:extLst>
              <a:ext uri="{FF2B5EF4-FFF2-40B4-BE49-F238E27FC236}">
                <a16:creationId xmlns:a16="http://schemas.microsoft.com/office/drawing/2014/main" id="{DF628D85-8443-134C-44EC-7950101A1F18}"/>
              </a:ext>
            </a:extLst>
          </p:cNvPr>
          <p:cNvSpPr/>
          <p:nvPr/>
        </p:nvSpPr>
        <p:spPr>
          <a:xfrm>
            <a:off x="765678" y="1156611"/>
            <a:ext cx="10660643" cy="7158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ysClr val="windowText" lastClr="000000"/>
                </a:solidFill>
                <a:effectLst/>
                <a:uLnTx/>
                <a:uFillTx/>
                <a:latin typeface="Avenir Book" panose="02000503020000020003"/>
                <a:ea typeface="+mn-ea"/>
                <a:cs typeface="+mn-cs"/>
              </a:rPr>
              <a:t>Zoom’s preferential cost structure, industry-standard security, and ability to integrate with other services utilized by BBBSEM make it a strong option for using AI to accelerate the note-taking process.</a:t>
            </a:r>
          </a:p>
        </p:txBody>
      </p:sp>
      <p:sp>
        <p:nvSpPr>
          <p:cNvPr id="1044" name="Left Brace 1043">
            <a:extLst>
              <a:ext uri="{FF2B5EF4-FFF2-40B4-BE49-F238E27FC236}">
                <a16:creationId xmlns:a16="http://schemas.microsoft.com/office/drawing/2014/main" id="{01938A61-DB84-49B4-6864-790776018A05}"/>
              </a:ext>
            </a:extLst>
          </p:cNvPr>
          <p:cNvSpPr/>
          <p:nvPr/>
        </p:nvSpPr>
        <p:spPr>
          <a:xfrm rot="16200000">
            <a:off x="8024458" y="4420003"/>
            <a:ext cx="229852" cy="6728970"/>
          </a:xfrm>
          <a:prstGeom prst="leftBrace">
            <a:avLst>
              <a:gd name="adj1" fmla="val 48333"/>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79" name="Group 1078">
            <a:extLst>
              <a:ext uri="{FF2B5EF4-FFF2-40B4-BE49-F238E27FC236}">
                <a16:creationId xmlns:a16="http://schemas.microsoft.com/office/drawing/2014/main" id="{14FE01F3-7973-ACFB-F206-1B4AA1529D7A}"/>
              </a:ext>
            </a:extLst>
          </p:cNvPr>
          <p:cNvGrpSpPr/>
          <p:nvPr/>
        </p:nvGrpSpPr>
        <p:grpSpPr>
          <a:xfrm>
            <a:off x="5475566" y="2241013"/>
            <a:ext cx="169223" cy="3928909"/>
            <a:chOff x="7771999" y="1749936"/>
            <a:chExt cx="169223" cy="4318237"/>
          </a:xfrm>
        </p:grpSpPr>
        <p:cxnSp>
          <p:nvCxnSpPr>
            <p:cNvPr id="1080" name="Straight Connector 1079">
              <a:extLst>
                <a:ext uri="{FF2B5EF4-FFF2-40B4-BE49-F238E27FC236}">
                  <a16:creationId xmlns:a16="http://schemas.microsoft.com/office/drawing/2014/main" id="{65902F8E-2AC0-A617-3ADD-F91100B9B0A8}"/>
                </a:ext>
              </a:extLst>
            </p:cNvPr>
            <p:cNvCxnSpPr>
              <a:cxnSpLocks/>
            </p:cNvCxnSpPr>
            <p:nvPr/>
          </p:nvCxnSpPr>
          <p:spPr>
            <a:xfrm>
              <a:off x="7854713" y="1749936"/>
              <a:ext cx="0" cy="4318237"/>
            </a:xfrm>
            <a:prstGeom prst="line">
              <a:avLst/>
            </a:prstGeom>
            <a:noFill/>
            <a:ln w="6350" cap="flat" cmpd="sng" algn="ctr">
              <a:solidFill>
                <a:srgbClr val="080808"/>
              </a:solidFill>
              <a:prstDash val="solid"/>
              <a:miter lim="800000"/>
            </a:ln>
            <a:effectLst/>
          </p:spPr>
        </p:cxnSp>
        <p:grpSp>
          <p:nvGrpSpPr>
            <p:cNvPr id="1081" name="Group 1080">
              <a:extLst>
                <a:ext uri="{FF2B5EF4-FFF2-40B4-BE49-F238E27FC236}">
                  <a16:creationId xmlns:a16="http://schemas.microsoft.com/office/drawing/2014/main" id="{ED10E715-5FBE-6B92-86FC-6C6E310A3933}"/>
                </a:ext>
              </a:extLst>
            </p:cNvPr>
            <p:cNvGrpSpPr/>
            <p:nvPr/>
          </p:nvGrpSpPr>
          <p:grpSpPr>
            <a:xfrm>
              <a:off x="7771999" y="3822740"/>
              <a:ext cx="169223" cy="172612"/>
              <a:chOff x="7592238" y="4522730"/>
              <a:chExt cx="225631" cy="230148"/>
            </a:xfrm>
          </p:grpSpPr>
          <p:sp>
            <p:nvSpPr>
              <p:cNvPr id="1082" name="Oval 1081">
                <a:extLst>
                  <a:ext uri="{FF2B5EF4-FFF2-40B4-BE49-F238E27FC236}">
                    <a16:creationId xmlns:a16="http://schemas.microsoft.com/office/drawing/2014/main" id="{9721DF4F-C847-B971-CFE1-A6CA9F04A7E5}"/>
                  </a:ext>
                </a:extLst>
              </p:cNvPr>
              <p:cNvSpPr/>
              <p:nvPr/>
            </p:nvSpPr>
            <p:spPr>
              <a:xfrm>
                <a:off x="7592238" y="4522730"/>
                <a:ext cx="225631" cy="230148"/>
              </a:xfrm>
              <a:prstGeom prst="ellipse">
                <a:avLst/>
              </a:prstGeom>
              <a:solidFill>
                <a:srgbClr val="9F000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80808"/>
                  </a:solidFill>
                  <a:effectLst/>
                  <a:uLnTx/>
                  <a:uFillTx/>
                  <a:latin typeface="Avenir Book" panose="02000503020000020003" pitchFamily="2" charset="0"/>
                  <a:ea typeface="+mn-ea"/>
                  <a:cs typeface="+mn-cs"/>
                </a:endParaRPr>
              </a:p>
            </p:txBody>
          </p:sp>
          <p:sp>
            <p:nvSpPr>
              <p:cNvPr id="1083" name="Chevron 1082">
                <a:extLst>
                  <a:ext uri="{FF2B5EF4-FFF2-40B4-BE49-F238E27FC236}">
                    <a16:creationId xmlns:a16="http://schemas.microsoft.com/office/drawing/2014/main" id="{EB101B5E-D570-1E2D-3C15-91ED3E9DF631}"/>
                  </a:ext>
                </a:extLst>
              </p:cNvPr>
              <p:cNvSpPr/>
              <p:nvPr/>
            </p:nvSpPr>
            <p:spPr>
              <a:xfrm>
                <a:off x="7649292" y="4574473"/>
                <a:ext cx="123738" cy="126668"/>
              </a:xfrm>
              <a:prstGeom prst="chevron">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80808"/>
                  </a:solidFill>
                  <a:effectLst/>
                  <a:uLnTx/>
                  <a:uFillTx/>
                  <a:latin typeface="Avenir Book" panose="02000503020000020003" pitchFamily="2" charset="0"/>
                  <a:ea typeface="+mn-ea"/>
                  <a:cs typeface="+mn-cs"/>
                </a:endParaRPr>
              </a:p>
            </p:txBody>
          </p:sp>
        </p:grpSp>
      </p:grpSp>
      <p:sp>
        <p:nvSpPr>
          <p:cNvPr id="11" name="Rectangle: Rounded Corners 10">
            <a:extLst>
              <a:ext uri="{FF2B5EF4-FFF2-40B4-BE49-F238E27FC236}">
                <a16:creationId xmlns:a16="http://schemas.microsoft.com/office/drawing/2014/main" id="{A8DA61CE-44B8-168C-FD6C-6F7184353943}"/>
              </a:ext>
            </a:extLst>
          </p:cNvPr>
          <p:cNvSpPr/>
          <p:nvPr/>
        </p:nvSpPr>
        <p:spPr>
          <a:xfrm>
            <a:off x="5970308" y="3641764"/>
            <a:ext cx="1099145" cy="996808"/>
          </a:xfrm>
          <a:prstGeom prst="roundRect">
            <a:avLst/>
          </a:prstGeom>
          <a:solidFill>
            <a:schemeClr val="bg1"/>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venir Book" panose="02000503020000020003"/>
              <a:ea typeface="+mn-ea"/>
              <a:cs typeface="+mn-cs"/>
            </a:endParaRPr>
          </a:p>
        </p:txBody>
      </p:sp>
      <p:sp>
        <p:nvSpPr>
          <p:cNvPr id="10" name="Rectangle: Rounded Corners 9">
            <a:extLst>
              <a:ext uri="{FF2B5EF4-FFF2-40B4-BE49-F238E27FC236}">
                <a16:creationId xmlns:a16="http://schemas.microsoft.com/office/drawing/2014/main" id="{86E0C02D-1859-1455-578E-34BF3FD2586A}"/>
              </a:ext>
            </a:extLst>
          </p:cNvPr>
          <p:cNvSpPr/>
          <p:nvPr/>
        </p:nvSpPr>
        <p:spPr>
          <a:xfrm>
            <a:off x="5972646" y="2466726"/>
            <a:ext cx="1099145" cy="996808"/>
          </a:xfrm>
          <a:prstGeom prst="roundRect">
            <a:avLst/>
          </a:prstGeom>
          <a:solidFill>
            <a:schemeClr val="bg1"/>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venir Book" panose="020005030200000200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D8CFF"/>
                </a:solidFill>
                <a:effectLst/>
                <a:uLnTx/>
                <a:uFillTx/>
                <a:latin typeface="Avenir Book" panose="02000503020000020003"/>
                <a:ea typeface="+mn-ea"/>
                <a:cs typeface="+mn-cs"/>
              </a:rPr>
              <a:t>AI Companion</a:t>
            </a:r>
          </a:p>
        </p:txBody>
      </p:sp>
      <p:sp>
        <p:nvSpPr>
          <p:cNvPr id="12" name="Rectangle: Rounded Corners 11">
            <a:extLst>
              <a:ext uri="{FF2B5EF4-FFF2-40B4-BE49-F238E27FC236}">
                <a16:creationId xmlns:a16="http://schemas.microsoft.com/office/drawing/2014/main" id="{F860A3A6-9115-CA72-750B-EF40DBB81E77}"/>
              </a:ext>
            </a:extLst>
          </p:cNvPr>
          <p:cNvSpPr/>
          <p:nvPr/>
        </p:nvSpPr>
        <p:spPr>
          <a:xfrm>
            <a:off x="5945732" y="4813452"/>
            <a:ext cx="1056772" cy="996808"/>
          </a:xfrm>
          <a:prstGeom prst="roundRect">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venir Book" panose="02000503020000020003"/>
              <a:ea typeface="+mn-ea"/>
              <a:cs typeface="+mn-cs"/>
            </a:endParaRPr>
          </a:p>
        </p:txBody>
      </p:sp>
      <p:sp>
        <p:nvSpPr>
          <p:cNvPr id="38" name="TextBox 37">
            <a:extLst>
              <a:ext uri="{FF2B5EF4-FFF2-40B4-BE49-F238E27FC236}">
                <a16:creationId xmlns:a16="http://schemas.microsoft.com/office/drawing/2014/main" id="{6A8E9DF2-B161-ECFA-295B-0B0F74EE395C}"/>
              </a:ext>
            </a:extLst>
          </p:cNvPr>
          <p:cNvSpPr txBox="1"/>
          <p:nvPr/>
        </p:nvSpPr>
        <p:spPr>
          <a:xfrm>
            <a:off x="7440218" y="2388200"/>
            <a:ext cx="5325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00000"/>
                </a:solidFill>
                <a:effectLst/>
                <a:uLnTx/>
                <a:uFillTx/>
                <a:latin typeface="Avenir Book" panose="02000503020000020003"/>
                <a:ea typeface="+mn-ea"/>
                <a:cs typeface="+mn-cs"/>
              </a:rPr>
              <a:t>Price</a:t>
            </a:r>
          </a:p>
        </p:txBody>
      </p:sp>
      <p:sp>
        <p:nvSpPr>
          <p:cNvPr id="39" name="TextBox 38">
            <a:extLst>
              <a:ext uri="{FF2B5EF4-FFF2-40B4-BE49-F238E27FC236}">
                <a16:creationId xmlns:a16="http://schemas.microsoft.com/office/drawing/2014/main" id="{595B9AD8-5E8A-3C40-59AD-7EF7D590AC7C}"/>
              </a:ext>
            </a:extLst>
          </p:cNvPr>
          <p:cNvSpPr txBox="1"/>
          <p:nvPr/>
        </p:nvSpPr>
        <p:spPr>
          <a:xfrm>
            <a:off x="7332016" y="2772647"/>
            <a:ext cx="7489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00000"/>
                </a:solidFill>
                <a:effectLst/>
                <a:uLnTx/>
                <a:uFillTx/>
                <a:latin typeface="Avenir Book" panose="02000503020000020003"/>
                <a:ea typeface="+mn-ea"/>
                <a:cs typeface="+mn-cs"/>
              </a:rPr>
              <a:t>Security</a:t>
            </a:r>
          </a:p>
        </p:txBody>
      </p:sp>
      <p:sp>
        <p:nvSpPr>
          <p:cNvPr id="40" name="TextBox 39">
            <a:extLst>
              <a:ext uri="{FF2B5EF4-FFF2-40B4-BE49-F238E27FC236}">
                <a16:creationId xmlns:a16="http://schemas.microsoft.com/office/drawing/2014/main" id="{D763D598-9F12-61AD-5941-62EB2623ADE8}"/>
              </a:ext>
            </a:extLst>
          </p:cNvPr>
          <p:cNvSpPr txBox="1"/>
          <p:nvPr/>
        </p:nvSpPr>
        <p:spPr>
          <a:xfrm>
            <a:off x="7178993" y="3141880"/>
            <a:ext cx="1054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00000"/>
                </a:solidFill>
                <a:effectLst/>
                <a:uLnTx/>
                <a:uFillTx/>
                <a:latin typeface="Avenir Book" panose="02000503020000020003"/>
                <a:ea typeface="+mn-ea"/>
                <a:cs typeface="+mn-cs"/>
              </a:rPr>
              <a:t>Integrability</a:t>
            </a:r>
          </a:p>
        </p:txBody>
      </p:sp>
      <p:sp>
        <p:nvSpPr>
          <p:cNvPr id="41" name="TextBox 40">
            <a:extLst>
              <a:ext uri="{FF2B5EF4-FFF2-40B4-BE49-F238E27FC236}">
                <a16:creationId xmlns:a16="http://schemas.microsoft.com/office/drawing/2014/main" id="{E267E145-6AA2-ED68-6DCA-2994E39BB505}"/>
              </a:ext>
            </a:extLst>
          </p:cNvPr>
          <p:cNvSpPr txBox="1"/>
          <p:nvPr/>
        </p:nvSpPr>
        <p:spPr>
          <a:xfrm>
            <a:off x="7440218" y="3585510"/>
            <a:ext cx="5325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Avenir Book" panose="02000503020000020003"/>
                <a:ea typeface="+mn-ea"/>
                <a:cs typeface="+mn-cs"/>
              </a:rPr>
              <a:t>Price</a:t>
            </a:r>
          </a:p>
        </p:txBody>
      </p:sp>
      <p:sp>
        <p:nvSpPr>
          <p:cNvPr id="42" name="TextBox 41">
            <a:extLst>
              <a:ext uri="{FF2B5EF4-FFF2-40B4-BE49-F238E27FC236}">
                <a16:creationId xmlns:a16="http://schemas.microsoft.com/office/drawing/2014/main" id="{2F6A94DB-4E93-C29D-74DE-5718B5A8AA18}"/>
              </a:ext>
            </a:extLst>
          </p:cNvPr>
          <p:cNvSpPr txBox="1"/>
          <p:nvPr/>
        </p:nvSpPr>
        <p:spPr>
          <a:xfrm>
            <a:off x="7332016" y="3957471"/>
            <a:ext cx="7489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Avenir Book" panose="02000503020000020003"/>
                <a:ea typeface="+mn-ea"/>
                <a:cs typeface="+mn-cs"/>
              </a:rPr>
              <a:t>Security</a:t>
            </a:r>
          </a:p>
        </p:txBody>
      </p:sp>
      <p:sp>
        <p:nvSpPr>
          <p:cNvPr id="43" name="TextBox 42">
            <a:extLst>
              <a:ext uri="{FF2B5EF4-FFF2-40B4-BE49-F238E27FC236}">
                <a16:creationId xmlns:a16="http://schemas.microsoft.com/office/drawing/2014/main" id="{202D95C5-7A37-0232-53AE-705C252FEE7C}"/>
              </a:ext>
            </a:extLst>
          </p:cNvPr>
          <p:cNvSpPr txBox="1"/>
          <p:nvPr/>
        </p:nvSpPr>
        <p:spPr>
          <a:xfrm>
            <a:off x="7178993" y="4362505"/>
            <a:ext cx="1054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Avenir Book" panose="02000503020000020003"/>
                <a:ea typeface="+mn-ea"/>
                <a:cs typeface="+mn-cs"/>
              </a:rPr>
              <a:t>Integrability</a:t>
            </a:r>
          </a:p>
        </p:txBody>
      </p:sp>
      <p:sp>
        <p:nvSpPr>
          <p:cNvPr id="44" name="TextBox 43">
            <a:extLst>
              <a:ext uri="{FF2B5EF4-FFF2-40B4-BE49-F238E27FC236}">
                <a16:creationId xmlns:a16="http://schemas.microsoft.com/office/drawing/2014/main" id="{D46DC6A5-859A-538F-8D9F-809F50B7593F}"/>
              </a:ext>
            </a:extLst>
          </p:cNvPr>
          <p:cNvSpPr txBox="1"/>
          <p:nvPr/>
        </p:nvSpPr>
        <p:spPr>
          <a:xfrm>
            <a:off x="7440218" y="4767539"/>
            <a:ext cx="5325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1111"/>
                </a:solidFill>
                <a:effectLst/>
                <a:uLnTx/>
                <a:uFillTx/>
                <a:latin typeface="Avenir Book" panose="02000503020000020003"/>
                <a:ea typeface="+mn-ea"/>
                <a:cs typeface="+mn-cs"/>
              </a:rPr>
              <a:t>Price</a:t>
            </a:r>
          </a:p>
        </p:txBody>
      </p:sp>
      <p:sp>
        <p:nvSpPr>
          <p:cNvPr id="45" name="TextBox 44">
            <a:extLst>
              <a:ext uri="{FF2B5EF4-FFF2-40B4-BE49-F238E27FC236}">
                <a16:creationId xmlns:a16="http://schemas.microsoft.com/office/drawing/2014/main" id="{27A3C8BF-44A2-7636-BDD5-B9C98E177D43}"/>
              </a:ext>
            </a:extLst>
          </p:cNvPr>
          <p:cNvSpPr txBox="1"/>
          <p:nvPr/>
        </p:nvSpPr>
        <p:spPr>
          <a:xfrm>
            <a:off x="7332016" y="5213408"/>
            <a:ext cx="7489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1111"/>
                </a:solidFill>
                <a:effectLst/>
                <a:uLnTx/>
                <a:uFillTx/>
                <a:latin typeface="Avenir Book" panose="02000503020000020003"/>
                <a:ea typeface="+mn-ea"/>
                <a:cs typeface="+mn-cs"/>
              </a:rPr>
              <a:t>Security</a:t>
            </a:r>
          </a:p>
        </p:txBody>
      </p:sp>
      <p:sp>
        <p:nvSpPr>
          <p:cNvPr id="46" name="TextBox 45">
            <a:extLst>
              <a:ext uri="{FF2B5EF4-FFF2-40B4-BE49-F238E27FC236}">
                <a16:creationId xmlns:a16="http://schemas.microsoft.com/office/drawing/2014/main" id="{8B68D3F3-2D84-D170-5346-C3E769AF195F}"/>
              </a:ext>
            </a:extLst>
          </p:cNvPr>
          <p:cNvSpPr txBox="1"/>
          <p:nvPr/>
        </p:nvSpPr>
        <p:spPr>
          <a:xfrm>
            <a:off x="7178993" y="5615923"/>
            <a:ext cx="1054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1111"/>
                </a:solidFill>
                <a:effectLst/>
                <a:uLnTx/>
                <a:uFillTx/>
                <a:latin typeface="Avenir Book" panose="02000503020000020003"/>
                <a:ea typeface="+mn-ea"/>
                <a:cs typeface="+mn-cs"/>
              </a:rPr>
              <a:t>Integrability</a:t>
            </a:r>
          </a:p>
        </p:txBody>
      </p:sp>
      <p:grpSp>
        <p:nvGrpSpPr>
          <p:cNvPr id="27" name="Group 26">
            <a:extLst>
              <a:ext uri="{FF2B5EF4-FFF2-40B4-BE49-F238E27FC236}">
                <a16:creationId xmlns:a16="http://schemas.microsoft.com/office/drawing/2014/main" id="{5B992657-20DD-0BA9-BAC0-FE2E9217DF51}"/>
              </a:ext>
            </a:extLst>
          </p:cNvPr>
          <p:cNvGrpSpPr/>
          <p:nvPr/>
        </p:nvGrpSpPr>
        <p:grpSpPr>
          <a:xfrm>
            <a:off x="8366087" y="2437179"/>
            <a:ext cx="3212668" cy="224251"/>
            <a:chOff x="3425251" y="1554135"/>
            <a:chExt cx="4461681" cy="325448"/>
          </a:xfrm>
        </p:grpSpPr>
        <p:sp>
          <p:nvSpPr>
            <p:cNvPr id="18" name="Rectangle: Rounded Corners 17">
              <a:extLst>
                <a:ext uri="{FF2B5EF4-FFF2-40B4-BE49-F238E27FC236}">
                  <a16:creationId xmlns:a16="http://schemas.microsoft.com/office/drawing/2014/main" id="{959F11B2-E463-AB08-5459-34047CD1E24D}"/>
                </a:ext>
              </a:extLst>
            </p:cNvPr>
            <p:cNvSpPr/>
            <p:nvPr/>
          </p:nvSpPr>
          <p:spPr>
            <a:xfrm>
              <a:off x="3425251" y="1554135"/>
              <a:ext cx="4461681" cy="325448"/>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Rectangle: Rounded Corners 24">
              <a:extLst>
                <a:ext uri="{FF2B5EF4-FFF2-40B4-BE49-F238E27FC236}">
                  <a16:creationId xmlns:a16="http://schemas.microsoft.com/office/drawing/2014/main" id="{79A77A03-FF31-2BA7-721C-426BEA6A41BF}"/>
                </a:ext>
              </a:extLst>
            </p:cNvPr>
            <p:cNvSpPr/>
            <p:nvPr/>
          </p:nvSpPr>
          <p:spPr>
            <a:xfrm>
              <a:off x="3491337" y="1617282"/>
              <a:ext cx="3834718" cy="199154"/>
            </a:xfrm>
            <a:prstGeom prst="roundRect">
              <a:avLst>
                <a:gd name="adj" fmla="val 4935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Oval 51">
              <a:extLst>
                <a:ext uri="{FF2B5EF4-FFF2-40B4-BE49-F238E27FC236}">
                  <a16:creationId xmlns:a16="http://schemas.microsoft.com/office/drawing/2014/main" id="{84CF667E-A6F8-A47C-C50D-0DFF85B4E366}"/>
                </a:ext>
              </a:extLst>
            </p:cNvPr>
            <p:cNvSpPr/>
            <p:nvPr/>
          </p:nvSpPr>
          <p:spPr>
            <a:xfrm>
              <a:off x="7629636" y="1616182"/>
              <a:ext cx="191736" cy="20358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9</a:t>
              </a:r>
            </a:p>
          </p:txBody>
        </p:sp>
      </p:grpSp>
      <p:sp>
        <p:nvSpPr>
          <p:cNvPr id="13" name="Rectangle: Rounded Corners 12">
            <a:extLst>
              <a:ext uri="{FF2B5EF4-FFF2-40B4-BE49-F238E27FC236}">
                <a16:creationId xmlns:a16="http://schemas.microsoft.com/office/drawing/2014/main" id="{A34B285D-8D76-5886-246C-FA818436E760}"/>
              </a:ext>
            </a:extLst>
          </p:cNvPr>
          <p:cNvSpPr/>
          <p:nvPr/>
        </p:nvSpPr>
        <p:spPr>
          <a:xfrm>
            <a:off x="8350630" y="3620994"/>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13">
            <a:extLst>
              <a:ext uri="{FF2B5EF4-FFF2-40B4-BE49-F238E27FC236}">
                <a16:creationId xmlns:a16="http://schemas.microsoft.com/office/drawing/2014/main" id="{636F0641-6781-A812-4DE0-AC8D0E7C06BB}"/>
              </a:ext>
            </a:extLst>
          </p:cNvPr>
          <p:cNvSpPr/>
          <p:nvPr/>
        </p:nvSpPr>
        <p:spPr>
          <a:xfrm>
            <a:off x="8350629" y="4012295"/>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Rounded Corners 14">
            <a:extLst>
              <a:ext uri="{FF2B5EF4-FFF2-40B4-BE49-F238E27FC236}">
                <a16:creationId xmlns:a16="http://schemas.microsoft.com/office/drawing/2014/main" id="{BB8B56F8-8A97-F775-22BA-7AD410A39356}"/>
              </a:ext>
            </a:extLst>
          </p:cNvPr>
          <p:cNvSpPr/>
          <p:nvPr/>
        </p:nvSpPr>
        <p:spPr>
          <a:xfrm>
            <a:off x="8335170" y="4405644"/>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Rounded Corners 18">
            <a:extLst>
              <a:ext uri="{FF2B5EF4-FFF2-40B4-BE49-F238E27FC236}">
                <a16:creationId xmlns:a16="http://schemas.microsoft.com/office/drawing/2014/main" id="{04BDA3CC-6608-D8F2-CCB3-3388DB82EAB3}"/>
              </a:ext>
            </a:extLst>
          </p:cNvPr>
          <p:cNvSpPr/>
          <p:nvPr/>
        </p:nvSpPr>
        <p:spPr>
          <a:xfrm>
            <a:off x="8340919" y="2812236"/>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Rounded Corners 19">
            <a:extLst>
              <a:ext uri="{FF2B5EF4-FFF2-40B4-BE49-F238E27FC236}">
                <a16:creationId xmlns:a16="http://schemas.microsoft.com/office/drawing/2014/main" id="{F9CF408B-65DE-777D-BBDC-56CBBBF57B77}"/>
              </a:ext>
            </a:extLst>
          </p:cNvPr>
          <p:cNvSpPr/>
          <p:nvPr/>
        </p:nvSpPr>
        <p:spPr>
          <a:xfrm>
            <a:off x="8340919" y="3196668"/>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Rounded Corners 21">
            <a:extLst>
              <a:ext uri="{FF2B5EF4-FFF2-40B4-BE49-F238E27FC236}">
                <a16:creationId xmlns:a16="http://schemas.microsoft.com/office/drawing/2014/main" id="{910FC786-3223-2E1E-5C51-2D0E5363FCD6}"/>
              </a:ext>
            </a:extLst>
          </p:cNvPr>
          <p:cNvSpPr/>
          <p:nvPr/>
        </p:nvSpPr>
        <p:spPr>
          <a:xfrm>
            <a:off x="8335169" y="4827129"/>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Rounded Corners 22">
            <a:extLst>
              <a:ext uri="{FF2B5EF4-FFF2-40B4-BE49-F238E27FC236}">
                <a16:creationId xmlns:a16="http://schemas.microsoft.com/office/drawing/2014/main" id="{9B7779B6-0122-5E53-EF2B-ED08A8335402}"/>
              </a:ext>
            </a:extLst>
          </p:cNvPr>
          <p:cNvSpPr/>
          <p:nvPr/>
        </p:nvSpPr>
        <p:spPr>
          <a:xfrm>
            <a:off x="8335168" y="5262006"/>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Rounded Corners 23">
            <a:extLst>
              <a:ext uri="{FF2B5EF4-FFF2-40B4-BE49-F238E27FC236}">
                <a16:creationId xmlns:a16="http://schemas.microsoft.com/office/drawing/2014/main" id="{FD1748AC-0539-8EF2-DED2-B26D0DB17A18}"/>
              </a:ext>
            </a:extLst>
          </p:cNvPr>
          <p:cNvSpPr/>
          <p:nvPr/>
        </p:nvSpPr>
        <p:spPr>
          <a:xfrm>
            <a:off x="8335168" y="5689398"/>
            <a:ext cx="3243585" cy="228600"/>
          </a:xfrm>
          <a:prstGeom prst="roundRect">
            <a:avLst>
              <a:gd name="adj" fmla="val 493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Rounded Corners 28">
            <a:extLst>
              <a:ext uri="{FF2B5EF4-FFF2-40B4-BE49-F238E27FC236}">
                <a16:creationId xmlns:a16="http://schemas.microsoft.com/office/drawing/2014/main" id="{702AA0E3-8105-C347-D723-9FF3BB5E564D}"/>
              </a:ext>
            </a:extLst>
          </p:cNvPr>
          <p:cNvSpPr/>
          <p:nvPr/>
        </p:nvSpPr>
        <p:spPr>
          <a:xfrm>
            <a:off x="8398673" y="2857956"/>
            <a:ext cx="2578707" cy="137160"/>
          </a:xfrm>
          <a:prstGeom prst="roundRect">
            <a:avLst>
              <a:gd name="adj" fmla="val 4935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Rounded Corners 29">
            <a:extLst>
              <a:ext uri="{FF2B5EF4-FFF2-40B4-BE49-F238E27FC236}">
                <a16:creationId xmlns:a16="http://schemas.microsoft.com/office/drawing/2014/main" id="{98A2EA51-FD48-CDC2-0784-3C206C558BA3}"/>
              </a:ext>
            </a:extLst>
          </p:cNvPr>
          <p:cNvSpPr/>
          <p:nvPr/>
        </p:nvSpPr>
        <p:spPr>
          <a:xfrm>
            <a:off x="8398673" y="3245752"/>
            <a:ext cx="2578707" cy="137160"/>
          </a:xfrm>
          <a:prstGeom prst="roundRect">
            <a:avLst>
              <a:gd name="adj" fmla="val 4935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Rounded Corners 30">
            <a:extLst>
              <a:ext uri="{FF2B5EF4-FFF2-40B4-BE49-F238E27FC236}">
                <a16:creationId xmlns:a16="http://schemas.microsoft.com/office/drawing/2014/main" id="{2DE51F3D-459A-37E2-532B-4E5EC0EAE6F8}"/>
              </a:ext>
            </a:extLst>
          </p:cNvPr>
          <p:cNvSpPr/>
          <p:nvPr/>
        </p:nvSpPr>
        <p:spPr>
          <a:xfrm>
            <a:off x="8398673" y="3672245"/>
            <a:ext cx="1393896" cy="137160"/>
          </a:xfrm>
          <a:prstGeom prst="roundRect">
            <a:avLst>
              <a:gd name="adj" fmla="val 493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Rounded Corners 31">
            <a:extLst>
              <a:ext uri="{FF2B5EF4-FFF2-40B4-BE49-F238E27FC236}">
                <a16:creationId xmlns:a16="http://schemas.microsoft.com/office/drawing/2014/main" id="{AF8FA2D7-355B-ABE7-CE42-9A9FF7928ED5}"/>
              </a:ext>
            </a:extLst>
          </p:cNvPr>
          <p:cNvSpPr/>
          <p:nvPr/>
        </p:nvSpPr>
        <p:spPr>
          <a:xfrm>
            <a:off x="8398673" y="4057536"/>
            <a:ext cx="2285989" cy="137160"/>
          </a:xfrm>
          <a:prstGeom prst="roundRect">
            <a:avLst>
              <a:gd name="adj" fmla="val 493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Rounded Corners 32">
            <a:extLst>
              <a:ext uri="{FF2B5EF4-FFF2-40B4-BE49-F238E27FC236}">
                <a16:creationId xmlns:a16="http://schemas.microsoft.com/office/drawing/2014/main" id="{958489C4-809B-75AA-4949-E04B2EB2FCA0}"/>
              </a:ext>
            </a:extLst>
          </p:cNvPr>
          <p:cNvSpPr/>
          <p:nvPr/>
        </p:nvSpPr>
        <p:spPr>
          <a:xfrm>
            <a:off x="8398673" y="4459390"/>
            <a:ext cx="2787791" cy="137160"/>
          </a:xfrm>
          <a:prstGeom prst="roundRect">
            <a:avLst>
              <a:gd name="adj" fmla="val 4935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ectangle: Rounded Corners 33">
            <a:extLst>
              <a:ext uri="{FF2B5EF4-FFF2-40B4-BE49-F238E27FC236}">
                <a16:creationId xmlns:a16="http://schemas.microsoft.com/office/drawing/2014/main" id="{FBAEEF08-CEA0-F8C2-15A6-4E7BEE878A77}"/>
              </a:ext>
            </a:extLst>
          </p:cNvPr>
          <p:cNvSpPr/>
          <p:nvPr/>
        </p:nvSpPr>
        <p:spPr>
          <a:xfrm>
            <a:off x="8392657" y="4872849"/>
            <a:ext cx="1393896" cy="137160"/>
          </a:xfrm>
          <a:prstGeom prst="roundRect">
            <a:avLst>
              <a:gd name="adj" fmla="val 493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Rounded Corners 34">
            <a:extLst>
              <a:ext uri="{FF2B5EF4-FFF2-40B4-BE49-F238E27FC236}">
                <a16:creationId xmlns:a16="http://schemas.microsoft.com/office/drawing/2014/main" id="{8EAA2A12-2C10-EAAE-1F8E-088C779B66AC}"/>
              </a:ext>
            </a:extLst>
          </p:cNvPr>
          <p:cNvSpPr/>
          <p:nvPr/>
        </p:nvSpPr>
        <p:spPr>
          <a:xfrm>
            <a:off x="8390123" y="5311856"/>
            <a:ext cx="2285989" cy="137160"/>
          </a:xfrm>
          <a:prstGeom prst="roundRect">
            <a:avLst>
              <a:gd name="adj" fmla="val 493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Rounded Corners 35">
            <a:extLst>
              <a:ext uri="{FF2B5EF4-FFF2-40B4-BE49-F238E27FC236}">
                <a16:creationId xmlns:a16="http://schemas.microsoft.com/office/drawing/2014/main" id="{6033EF6F-169C-10EE-06A1-2CB78B97CE15}"/>
              </a:ext>
            </a:extLst>
          </p:cNvPr>
          <p:cNvSpPr/>
          <p:nvPr/>
        </p:nvSpPr>
        <p:spPr>
          <a:xfrm>
            <a:off x="8398673" y="5738195"/>
            <a:ext cx="2787791" cy="137160"/>
          </a:xfrm>
          <a:prstGeom prst="roundRect">
            <a:avLst>
              <a:gd name="adj" fmla="val 4935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Oval 52">
            <a:extLst>
              <a:ext uri="{FF2B5EF4-FFF2-40B4-BE49-F238E27FC236}">
                <a16:creationId xmlns:a16="http://schemas.microsoft.com/office/drawing/2014/main" id="{9FDB8B79-AB5C-66E5-791C-E2CBA794343E}"/>
              </a:ext>
            </a:extLst>
          </p:cNvPr>
          <p:cNvSpPr/>
          <p:nvPr/>
        </p:nvSpPr>
        <p:spPr>
          <a:xfrm>
            <a:off x="11393487" y="2857956"/>
            <a:ext cx="139390" cy="13716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8</a:t>
            </a:r>
          </a:p>
        </p:txBody>
      </p:sp>
      <p:sp>
        <p:nvSpPr>
          <p:cNvPr id="54" name="Oval 53">
            <a:extLst>
              <a:ext uri="{FF2B5EF4-FFF2-40B4-BE49-F238E27FC236}">
                <a16:creationId xmlns:a16="http://schemas.microsoft.com/office/drawing/2014/main" id="{18008816-3A0A-80D6-D7F8-7B6A77A4819A}"/>
              </a:ext>
            </a:extLst>
          </p:cNvPr>
          <p:cNvSpPr/>
          <p:nvPr/>
        </p:nvSpPr>
        <p:spPr>
          <a:xfrm>
            <a:off x="11393487" y="3244704"/>
            <a:ext cx="139390" cy="13716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Avenir Book" panose="02000503020000020003"/>
              </a:rPr>
              <a:t>8</a:t>
            </a:r>
            <a:endPar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endParaRPr>
          </a:p>
        </p:txBody>
      </p:sp>
      <p:sp>
        <p:nvSpPr>
          <p:cNvPr id="55" name="Oval 54">
            <a:extLst>
              <a:ext uri="{FF2B5EF4-FFF2-40B4-BE49-F238E27FC236}">
                <a16:creationId xmlns:a16="http://schemas.microsoft.com/office/drawing/2014/main" id="{768D8F3E-1527-E60C-57BB-99718B83568D}"/>
              </a:ext>
            </a:extLst>
          </p:cNvPr>
          <p:cNvSpPr/>
          <p:nvPr/>
        </p:nvSpPr>
        <p:spPr>
          <a:xfrm>
            <a:off x="11407164" y="3674131"/>
            <a:ext cx="139390" cy="13716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5</a:t>
            </a:r>
          </a:p>
        </p:txBody>
      </p:sp>
      <p:sp>
        <p:nvSpPr>
          <p:cNvPr id="56" name="Oval 55">
            <a:extLst>
              <a:ext uri="{FF2B5EF4-FFF2-40B4-BE49-F238E27FC236}">
                <a16:creationId xmlns:a16="http://schemas.microsoft.com/office/drawing/2014/main" id="{98242D98-9E9B-6BE0-28B6-EF0C3211CE67}"/>
              </a:ext>
            </a:extLst>
          </p:cNvPr>
          <p:cNvSpPr/>
          <p:nvPr/>
        </p:nvSpPr>
        <p:spPr>
          <a:xfrm>
            <a:off x="11407164" y="4061687"/>
            <a:ext cx="139390" cy="13716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7</a:t>
            </a:r>
          </a:p>
        </p:txBody>
      </p:sp>
      <p:sp>
        <p:nvSpPr>
          <p:cNvPr id="57" name="Oval 56">
            <a:extLst>
              <a:ext uri="{FF2B5EF4-FFF2-40B4-BE49-F238E27FC236}">
                <a16:creationId xmlns:a16="http://schemas.microsoft.com/office/drawing/2014/main" id="{7622C7B5-BB48-39C8-6958-C29C4C677025}"/>
              </a:ext>
            </a:extLst>
          </p:cNvPr>
          <p:cNvSpPr/>
          <p:nvPr/>
        </p:nvSpPr>
        <p:spPr>
          <a:xfrm>
            <a:off x="11394503" y="4454711"/>
            <a:ext cx="139390" cy="13716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9</a:t>
            </a:r>
          </a:p>
        </p:txBody>
      </p:sp>
      <p:sp>
        <p:nvSpPr>
          <p:cNvPr id="58" name="Oval 57">
            <a:extLst>
              <a:ext uri="{FF2B5EF4-FFF2-40B4-BE49-F238E27FC236}">
                <a16:creationId xmlns:a16="http://schemas.microsoft.com/office/drawing/2014/main" id="{E05EB69F-41AE-81B3-ED5F-94E508455BC8}"/>
              </a:ext>
            </a:extLst>
          </p:cNvPr>
          <p:cNvSpPr/>
          <p:nvPr/>
        </p:nvSpPr>
        <p:spPr>
          <a:xfrm>
            <a:off x="11398313" y="4872849"/>
            <a:ext cx="139390" cy="13716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5</a:t>
            </a:r>
          </a:p>
        </p:txBody>
      </p:sp>
      <p:sp>
        <p:nvSpPr>
          <p:cNvPr id="59" name="Oval 58">
            <a:extLst>
              <a:ext uri="{FF2B5EF4-FFF2-40B4-BE49-F238E27FC236}">
                <a16:creationId xmlns:a16="http://schemas.microsoft.com/office/drawing/2014/main" id="{5FFF7DC6-4E4E-9625-899E-2CAEDEB2B1CA}"/>
              </a:ext>
            </a:extLst>
          </p:cNvPr>
          <p:cNvSpPr/>
          <p:nvPr/>
        </p:nvSpPr>
        <p:spPr>
          <a:xfrm>
            <a:off x="11393487" y="5311856"/>
            <a:ext cx="139390" cy="13716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7</a:t>
            </a:r>
          </a:p>
        </p:txBody>
      </p:sp>
      <p:sp>
        <p:nvSpPr>
          <p:cNvPr id="60" name="Oval 59">
            <a:extLst>
              <a:ext uri="{FF2B5EF4-FFF2-40B4-BE49-F238E27FC236}">
                <a16:creationId xmlns:a16="http://schemas.microsoft.com/office/drawing/2014/main" id="{45AE2B55-C8A0-1ADC-18E0-643DD3204BF3}"/>
              </a:ext>
            </a:extLst>
          </p:cNvPr>
          <p:cNvSpPr/>
          <p:nvPr/>
        </p:nvSpPr>
        <p:spPr>
          <a:xfrm>
            <a:off x="11407164" y="5735118"/>
            <a:ext cx="139390" cy="13716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venir Book" panose="02000503020000020003"/>
                <a:ea typeface="+mn-ea"/>
                <a:cs typeface="+mn-cs"/>
              </a:rPr>
              <a:t>9</a:t>
            </a:r>
          </a:p>
        </p:txBody>
      </p:sp>
      <p:pic>
        <p:nvPicPr>
          <p:cNvPr id="2050" name="Picture 2" descr="Zoom Logo and symbol, meaning, history, PNG">
            <a:extLst>
              <a:ext uri="{FF2B5EF4-FFF2-40B4-BE49-F238E27FC236}">
                <a16:creationId xmlns:a16="http://schemas.microsoft.com/office/drawing/2014/main" id="{A1E369D1-4108-7417-07D1-9E0B94448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58" y="2451434"/>
            <a:ext cx="845800" cy="5905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E85A02-8616-29BB-C1D9-85E2FB8E4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458" y="3842012"/>
            <a:ext cx="818821" cy="399054"/>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a:extLst>
              <a:ext uri="{FF2B5EF4-FFF2-40B4-BE49-F238E27FC236}">
                <a16:creationId xmlns:a16="http://schemas.microsoft.com/office/drawing/2014/main" id="{90694F8A-5D2C-9C34-17E6-36CDCB69EB4E}"/>
              </a:ext>
            </a:extLst>
          </p:cNvPr>
          <p:cNvSpPr txBox="1"/>
          <p:nvPr/>
        </p:nvSpPr>
        <p:spPr>
          <a:xfrm>
            <a:off x="6155706" y="4276481"/>
            <a:ext cx="802265" cy="3348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2D8CFF"/>
                </a:solidFill>
                <a:effectLst/>
                <a:uLnTx/>
                <a:uFillTx/>
                <a:latin typeface="Avenir Book" panose="02000503020000020003"/>
                <a:ea typeface="+mn-ea"/>
                <a:cs typeface="+mn-cs"/>
              </a:rPr>
              <a:t>Otter.ai</a:t>
            </a:r>
            <a:endParaRPr kumimoji="0" lang="en-US" sz="1200" b="0" i="0" u="none" strike="noStrike" kern="1200" cap="none" spc="0" normalizeH="0" baseline="0" noProof="0">
              <a:ln>
                <a:noFill/>
              </a:ln>
              <a:solidFill>
                <a:srgbClr val="2D8CFF"/>
              </a:solidFill>
              <a:effectLst/>
              <a:uLnTx/>
              <a:uFillTx/>
              <a:latin typeface="Avenir Book" panose="02000503020000020003"/>
              <a:ea typeface="+mn-ea"/>
              <a:cs typeface="+mn-cs"/>
            </a:endParaRPr>
          </a:p>
        </p:txBody>
      </p:sp>
      <p:pic>
        <p:nvPicPr>
          <p:cNvPr id="1026" name="Picture 2" descr="InfluxData">
            <a:extLst>
              <a:ext uri="{FF2B5EF4-FFF2-40B4-BE49-F238E27FC236}">
                <a16:creationId xmlns:a16="http://schemas.microsoft.com/office/drawing/2014/main" id="{F0049F50-B5C3-4F92-B50D-30E7EA67F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361" r="67244" b="37335"/>
          <a:stretch/>
        </p:blipFill>
        <p:spPr bwMode="auto">
          <a:xfrm>
            <a:off x="6199798" y="4921427"/>
            <a:ext cx="548640" cy="539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fluxData">
            <a:extLst>
              <a:ext uri="{FF2B5EF4-FFF2-40B4-BE49-F238E27FC236}">
                <a16:creationId xmlns:a16="http://schemas.microsoft.com/office/drawing/2014/main" id="{4237790B-3399-3538-15B0-0994265547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959" t="41888" r="4365" b="44159"/>
          <a:stretch/>
        </p:blipFill>
        <p:spPr bwMode="auto">
          <a:xfrm>
            <a:off x="6037448" y="5423605"/>
            <a:ext cx="901049" cy="265793"/>
          </a:xfrm>
          <a:prstGeom prst="rect">
            <a:avLst/>
          </a:prstGeom>
          <a:noFill/>
          <a:extLst>
            <a:ext uri="{909E8E84-426E-40DD-AFC4-6F175D3DCCD1}">
              <a14:hiddenFill xmlns:a14="http://schemas.microsoft.com/office/drawing/2010/main">
                <a:solidFill>
                  <a:srgbClr val="FFFFFF"/>
                </a:solidFill>
              </a14:hiddenFill>
            </a:ext>
          </a:extLst>
        </p:spPr>
      </p:pic>
      <p:sp>
        <p:nvSpPr>
          <p:cNvPr id="1085" name="TextBox 1084">
            <a:extLst>
              <a:ext uri="{FF2B5EF4-FFF2-40B4-BE49-F238E27FC236}">
                <a16:creationId xmlns:a16="http://schemas.microsoft.com/office/drawing/2014/main" id="{2347FB07-11DD-5D3F-FD55-50590986FD83}"/>
              </a:ext>
            </a:extLst>
          </p:cNvPr>
          <p:cNvSpPr txBox="1"/>
          <p:nvPr/>
        </p:nvSpPr>
        <p:spPr>
          <a:xfrm>
            <a:off x="946281" y="2486850"/>
            <a:ext cx="4099409" cy="338554"/>
          </a:xfrm>
          <a:prstGeom prst="rect">
            <a:avLst/>
          </a:prstGeom>
          <a:noFill/>
        </p:spPr>
        <p:txBody>
          <a:bodyPr wrap="square" rtlCol="0">
            <a:spAutoFit/>
          </a:bodyPr>
          <a:lstStyle/>
          <a:p>
            <a:pPr algn="ctr"/>
            <a:r>
              <a:rPr lang="en-US" sz="1600" b="1">
                <a:latin typeface="Avenir Book" panose="02000503020000020003" pitchFamily="2" charset="0"/>
              </a:rPr>
              <a:t>Key Attributes of Projected Impact</a:t>
            </a:r>
          </a:p>
        </p:txBody>
      </p:sp>
      <p:grpSp>
        <p:nvGrpSpPr>
          <p:cNvPr id="1069" name="Group 1068">
            <a:extLst>
              <a:ext uri="{FF2B5EF4-FFF2-40B4-BE49-F238E27FC236}">
                <a16:creationId xmlns:a16="http://schemas.microsoft.com/office/drawing/2014/main" id="{778E7DAD-F6B6-9A7A-1246-913CAB4FCF47}"/>
              </a:ext>
            </a:extLst>
          </p:cNvPr>
          <p:cNvGrpSpPr/>
          <p:nvPr/>
        </p:nvGrpSpPr>
        <p:grpSpPr>
          <a:xfrm>
            <a:off x="610325" y="2964395"/>
            <a:ext cx="4650023" cy="2503788"/>
            <a:chOff x="610325" y="3114866"/>
            <a:chExt cx="4650023" cy="2503788"/>
          </a:xfrm>
        </p:grpSpPr>
        <p:sp>
          <p:nvSpPr>
            <p:cNvPr id="1087" name="TextBox 1086">
              <a:extLst>
                <a:ext uri="{FF2B5EF4-FFF2-40B4-BE49-F238E27FC236}">
                  <a16:creationId xmlns:a16="http://schemas.microsoft.com/office/drawing/2014/main" id="{BD5E81D2-3D37-8FC1-232F-4A8F47500B52}"/>
                </a:ext>
              </a:extLst>
            </p:cNvPr>
            <p:cNvSpPr txBox="1"/>
            <p:nvPr/>
          </p:nvSpPr>
          <p:spPr>
            <a:xfrm>
              <a:off x="1534825" y="3463345"/>
              <a:ext cx="3725523" cy="830997"/>
            </a:xfrm>
            <a:prstGeom prst="rect">
              <a:avLst/>
            </a:prstGeom>
            <a:solidFill>
              <a:srgbClr val="F7F7F7"/>
            </a:solidFill>
          </p:spPr>
          <p:txBody>
            <a:bodyPr wrap="square" rtlCol="0">
              <a:spAutoFit/>
            </a:bodyPr>
            <a:lstStyle/>
            <a:p>
              <a:pPr marL="171450" indent="-171450">
                <a:buFont typeface="Arial" panose="020B0604020202020204" pitchFamily="34" charset="0"/>
                <a:buChar char="•"/>
                <a:defRPr/>
              </a:pPr>
              <a:r>
                <a:rPr kumimoji="0" lang="en-US" sz="1200" i="0" u="none" strike="noStrike" kern="1200" cap="none" spc="0" normalizeH="0" baseline="0" noProof="0">
                  <a:ln>
                    <a:noFill/>
                  </a:ln>
                  <a:solidFill>
                    <a:srgbClr val="111111"/>
                  </a:solidFill>
                  <a:effectLst/>
                  <a:uLnTx/>
                  <a:uFillTx/>
                  <a:latin typeface="Avenir Book" panose="02000503020000020003" pitchFamily="2" charset="0"/>
                </a:rPr>
                <a:t>Ensures accurate documentation and </a:t>
              </a:r>
              <a:r>
                <a:rPr lang="en-US" sz="1200">
                  <a:solidFill>
                    <a:srgbClr val="111111"/>
                  </a:solidFill>
                  <a:latin typeface="Avenir Book" panose="02000503020000020003" pitchFamily="2" charset="0"/>
                </a:rPr>
                <a:t>reduces </a:t>
              </a:r>
              <a:r>
                <a:rPr kumimoji="0" lang="en-US" sz="1200" i="0" u="none" strike="noStrike" kern="1200" cap="none" spc="0" normalizeH="0" baseline="0" noProof="0">
                  <a:ln>
                    <a:noFill/>
                  </a:ln>
                  <a:solidFill>
                    <a:srgbClr val="111111"/>
                  </a:solidFill>
                  <a:effectLst/>
                  <a:uLnTx/>
                  <a:uFillTx/>
                  <a:latin typeface="Avenir Book" panose="02000503020000020003" pitchFamily="2" charset="0"/>
                </a:rPr>
                <a:t>time on note-taking, addressing </a:t>
              </a:r>
              <a:r>
                <a:rPr lang="en-US" sz="1200">
                  <a:solidFill>
                    <a:srgbClr val="111111"/>
                  </a:solidFill>
                  <a:latin typeface="Avenir Book" panose="02000503020000020003" pitchFamily="2" charset="0"/>
                </a:rPr>
                <a:t>delays in assessment documentation, </a:t>
              </a:r>
              <a:r>
                <a:rPr kumimoji="0" lang="en-US" sz="1200" i="0" u="none" strike="noStrike" kern="1200" cap="none" spc="0" normalizeH="0" baseline="0" noProof="0">
                  <a:ln>
                    <a:noFill/>
                  </a:ln>
                  <a:solidFill>
                    <a:srgbClr val="111111"/>
                  </a:solidFill>
                  <a:effectLst/>
                  <a:uLnTx/>
                  <a:uFillTx/>
                  <a:latin typeface="Avenir Book" panose="02000503020000020003" pitchFamily="2" charset="0"/>
                </a:rPr>
                <a:t>and reducing overall processing time </a:t>
              </a:r>
            </a:p>
          </p:txBody>
        </p:sp>
        <p:sp>
          <p:nvSpPr>
            <p:cNvPr id="2048" name="TextBox 2047">
              <a:extLst>
                <a:ext uri="{FF2B5EF4-FFF2-40B4-BE49-F238E27FC236}">
                  <a16:creationId xmlns:a16="http://schemas.microsoft.com/office/drawing/2014/main" id="{8239EFCB-8245-B137-5A80-A73DF52DD58C}"/>
                </a:ext>
              </a:extLst>
            </p:cNvPr>
            <p:cNvSpPr txBox="1"/>
            <p:nvPr/>
          </p:nvSpPr>
          <p:spPr>
            <a:xfrm>
              <a:off x="1534826" y="3114866"/>
              <a:ext cx="3725522" cy="315349"/>
            </a:xfrm>
            <a:prstGeom prst="rect">
              <a:avLst/>
            </a:prstGeom>
            <a:solidFill>
              <a:srgbClr val="8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Organizational Efficiency and Accuracy</a:t>
              </a:r>
            </a:p>
          </p:txBody>
        </p:sp>
        <p:sp>
          <p:nvSpPr>
            <p:cNvPr id="2054" name="TextBox 2053">
              <a:extLst>
                <a:ext uri="{FF2B5EF4-FFF2-40B4-BE49-F238E27FC236}">
                  <a16:creationId xmlns:a16="http://schemas.microsoft.com/office/drawing/2014/main" id="{D006A454-B9F6-32A9-8E6A-DD3E7D2A3B90}"/>
                </a:ext>
              </a:extLst>
            </p:cNvPr>
            <p:cNvSpPr txBox="1"/>
            <p:nvPr/>
          </p:nvSpPr>
          <p:spPr>
            <a:xfrm>
              <a:off x="1530995" y="4787657"/>
              <a:ext cx="3729353" cy="830997"/>
            </a:xfrm>
            <a:prstGeom prst="rect">
              <a:avLst/>
            </a:prstGeom>
            <a:solidFill>
              <a:srgbClr val="F7F7F7"/>
            </a:solidFill>
          </p:spPr>
          <p:txBody>
            <a:bodyPr wrap="square" rtlCol="0">
              <a:spAutoFit/>
            </a:bodyPr>
            <a:lstStyle/>
            <a:p>
              <a:pPr marL="171450" indent="-171450">
                <a:buFont typeface="Arial" panose="020B0604020202020204" pitchFamily="34" charset="0"/>
                <a:buChar char="•"/>
                <a:defRPr/>
              </a:pPr>
              <a:r>
                <a:rPr lang="en-US" sz="1200">
                  <a:solidFill>
                    <a:srgbClr val="111111"/>
                  </a:solidFill>
                  <a:latin typeface="Avenir Book" panose="02000503020000020003" pitchFamily="2" charset="0"/>
                </a:rPr>
                <a:t>46% of businesses utilize AI services for internal communications and 97% of business owners believe AI can help their business, enabling BBBSEM to modernize interview process</a:t>
              </a:r>
            </a:p>
          </p:txBody>
        </p:sp>
        <p:sp>
          <p:nvSpPr>
            <p:cNvPr id="2055" name="TextBox 2054">
              <a:extLst>
                <a:ext uri="{FF2B5EF4-FFF2-40B4-BE49-F238E27FC236}">
                  <a16:creationId xmlns:a16="http://schemas.microsoft.com/office/drawing/2014/main" id="{3A1B98F9-8E1C-F3BE-4B54-80D44715EDAD}"/>
                </a:ext>
              </a:extLst>
            </p:cNvPr>
            <p:cNvSpPr txBox="1"/>
            <p:nvPr/>
          </p:nvSpPr>
          <p:spPr>
            <a:xfrm>
              <a:off x="1530995" y="4439178"/>
              <a:ext cx="3725522" cy="315349"/>
            </a:xfrm>
            <a:prstGeom prst="rect">
              <a:avLst/>
            </a:prstGeom>
            <a:solidFill>
              <a:srgbClr val="4545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Book" panose="02000503020000020003" pitchFamily="2" charset="0"/>
                </a:rPr>
                <a:t>Industry Shift</a:t>
              </a:r>
            </a:p>
          </p:txBody>
        </p:sp>
        <p:grpSp>
          <p:nvGrpSpPr>
            <p:cNvPr id="1067" name="Group 1066">
              <a:extLst>
                <a:ext uri="{FF2B5EF4-FFF2-40B4-BE49-F238E27FC236}">
                  <a16:creationId xmlns:a16="http://schemas.microsoft.com/office/drawing/2014/main" id="{B087A956-C73A-A3FB-038C-953A932AB685}"/>
                </a:ext>
              </a:extLst>
            </p:cNvPr>
            <p:cNvGrpSpPr/>
            <p:nvPr/>
          </p:nvGrpSpPr>
          <p:grpSpPr>
            <a:xfrm>
              <a:off x="614155" y="3114866"/>
              <a:ext cx="770393" cy="1169118"/>
              <a:chOff x="614155" y="3114866"/>
              <a:chExt cx="770393" cy="1169118"/>
            </a:xfrm>
          </p:grpSpPr>
          <p:sp>
            <p:nvSpPr>
              <p:cNvPr id="1086" name="Rectangle 1085">
                <a:extLst>
                  <a:ext uri="{FF2B5EF4-FFF2-40B4-BE49-F238E27FC236}">
                    <a16:creationId xmlns:a16="http://schemas.microsoft.com/office/drawing/2014/main" id="{E74842B5-0B7C-0F01-81E4-6A3435116CF7}"/>
                  </a:ext>
                </a:extLst>
              </p:cNvPr>
              <p:cNvSpPr/>
              <p:nvPr/>
            </p:nvSpPr>
            <p:spPr>
              <a:xfrm>
                <a:off x="614155" y="3114866"/>
                <a:ext cx="770393" cy="1169118"/>
              </a:xfrm>
              <a:prstGeom prst="rect">
                <a:avLst/>
              </a:prstGeom>
              <a:solidFill>
                <a:srgbClr val="8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venir Book" panose="02000503020000020003" pitchFamily="2" charset="0"/>
                </a:endParaRPr>
              </a:p>
            </p:txBody>
          </p:sp>
          <p:pic>
            <p:nvPicPr>
              <p:cNvPr id="2062" name="Graphic 2061" descr="Clock outline">
                <a:extLst>
                  <a:ext uri="{FF2B5EF4-FFF2-40B4-BE49-F238E27FC236}">
                    <a16:creationId xmlns:a16="http://schemas.microsoft.com/office/drawing/2014/main" id="{3D90D036-22E4-5374-11AE-28E4E49302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071" y="3367236"/>
                <a:ext cx="664379" cy="664379"/>
              </a:xfrm>
              <a:prstGeom prst="rect">
                <a:avLst/>
              </a:prstGeom>
            </p:spPr>
          </p:pic>
        </p:grpSp>
        <p:grpSp>
          <p:nvGrpSpPr>
            <p:cNvPr id="1068" name="Group 1067">
              <a:extLst>
                <a:ext uri="{FF2B5EF4-FFF2-40B4-BE49-F238E27FC236}">
                  <a16:creationId xmlns:a16="http://schemas.microsoft.com/office/drawing/2014/main" id="{1024FA35-E62B-905D-BB8B-AA81F6AA4621}"/>
                </a:ext>
              </a:extLst>
            </p:cNvPr>
            <p:cNvGrpSpPr/>
            <p:nvPr/>
          </p:nvGrpSpPr>
          <p:grpSpPr>
            <a:xfrm>
              <a:off x="610325" y="4439178"/>
              <a:ext cx="770393" cy="1179476"/>
              <a:chOff x="610325" y="4335007"/>
              <a:chExt cx="770393" cy="1179476"/>
            </a:xfrm>
          </p:grpSpPr>
          <p:sp>
            <p:nvSpPr>
              <p:cNvPr id="2049" name="Rectangle 2048">
                <a:extLst>
                  <a:ext uri="{FF2B5EF4-FFF2-40B4-BE49-F238E27FC236}">
                    <a16:creationId xmlns:a16="http://schemas.microsoft.com/office/drawing/2014/main" id="{6080DE4D-863A-D68A-C55F-4E971B70FE24}"/>
                  </a:ext>
                </a:extLst>
              </p:cNvPr>
              <p:cNvSpPr/>
              <p:nvPr/>
            </p:nvSpPr>
            <p:spPr>
              <a:xfrm>
                <a:off x="610325" y="4335007"/>
                <a:ext cx="770393" cy="1179476"/>
              </a:xfrm>
              <a:prstGeom prst="rect">
                <a:avLst/>
              </a:prstGeom>
              <a:solidFill>
                <a:srgbClr val="45454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venir Book" panose="02000503020000020003" pitchFamily="2" charset="0"/>
                </a:endParaRPr>
              </a:p>
            </p:txBody>
          </p:sp>
          <p:pic>
            <p:nvPicPr>
              <p:cNvPr id="2066" name="Graphic 2065" descr="Illustrator outline">
                <a:extLst>
                  <a:ext uri="{FF2B5EF4-FFF2-40B4-BE49-F238E27FC236}">
                    <a16:creationId xmlns:a16="http://schemas.microsoft.com/office/drawing/2014/main" id="{8598F916-20FF-EB01-5D12-9C108CBE7A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335" y="4640871"/>
                <a:ext cx="567749" cy="567749"/>
              </a:xfrm>
              <a:prstGeom prst="rect">
                <a:avLst/>
              </a:prstGeom>
            </p:spPr>
          </p:pic>
        </p:grpSp>
      </p:grpSp>
    </p:spTree>
    <p:extLst>
      <p:ext uri="{BB962C8B-B14F-4D97-AF65-F5344CB8AC3E}">
        <p14:creationId xmlns:p14="http://schemas.microsoft.com/office/powerpoint/2010/main" val="378802732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BBBA9-7130-2295-DEBD-75F75A9ED2EB}"/>
              </a:ext>
            </a:extLst>
          </p:cNvPr>
          <p:cNvSpPr>
            <a:spLocks noGrp="1"/>
          </p:cNvSpPr>
          <p:nvPr>
            <p:ph type="body" sz="quarter" idx="10"/>
          </p:nvPr>
        </p:nvSpPr>
        <p:spPr>
          <a:xfrm>
            <a:off x="982133" y="423134"/>
            <a:ext cx="10756471" cy="373812"/>
          </a:xfrm>
        </p:spPr>
        <p:txBody>
          <a:bodyPr/>
          <a:lstStyle/>
          <a:p>
            <a:r>
              <a:rPr lang="en-US"/>
              <a:t>Interactions with volunteers should adhere to email best practices to maintain clear communication </a:t>
            </a:r>
          </a:p>
        </p:txBody>
      </p:sp>
      <p:sp>
        <p:nvSpPr>
          <p:cNvPr id="3" name="Slide Number Placeholder 2">
            <a:extLst>
              <a:ext uri="{FF2B5EF4-FFF2-40B4-BE49-F238E27FC236}">
                <a16:creationId xmlns:a16="http://schemas.microsoft.com/office/drawing/2014/main" id="{22D2A077-FE69-FF49-536E-909DAC88EE6E}"/>
              </a:ext>
            </a:extLst>
          </p:cNvPr>
          <p:cNvSpPr>
            <a:spLocks noGrp="1"/>
          </p:cNvSpPr>
          <p:nvPr>
            <p:ph type="sldNum" sz="quarter" idx="12"/>
          </p:nvPr>
        </p:nvSpPr>
        <p:spPr/>
        <p:txBody>
          <a:bodyPr/>
          <a:lstStyle/>
          <a:p>
            <a:fld id="{3E42D4C3-81CA-9A44-B950-E18D344B504E}" type="slidenum">
              <a:rPr lang="en-US" smtClean="0"/>
              <a:pPr/>
              <a:t>19</a:t>
            </a:fld>
            <a:endParaRPr lang="en-US"/>
          </a:p>
        </p:txBody>
      </p:sp>
      <p:sp>
        <p:nvSpPr>
          <p:cNvPr id="5" name="TextBox 4">
            <a:extLst>
              <a:ext uri="{FF2B5EF4-FFF2-40B4-BE49-F238E27FC236}">
                <a16:creationId xmlns:a16="http://schemas.microsoft.com/office/drawing/2014/main" id="{BD580AD4-B6DC-7435-4CEB-944B2FC3604E}"/>
              </a:ext>
            </a:extLst>
          </p:cNvPr>
          <p:cNvSpPr txBox="1"/>
          <p:nvPr/>
        </p:nvSpPr>
        <p:spPr>
          <a:xfrm>
            <a:off x="6922284" y="3657210"/>
            <a:ext cx="4585229" cy="338554"/>
          </a:xfrm>
          <a:prstGeom prst="rect">
            <a:avLst/>
          </a:prstGeom>
          <a:solidFill>
            <a:srgbClr val="454545"/>
          </a:solidFill>
        </p:spPr>
        <p:txBody>
          <a:bodyPr wrap="square" lIns="91440" tIns="45720" rIns="91440" bIns="45720" rtlCol="0" anchor="t">
            <a:spAutoFit/>
          </a:bodyPr>
          <a:lstStyle/>
          <a:p>
            <a:pPr algn="ctr">
              <a:defRPr/>
            </a:pPr>
            <a:r>
              <a:rPr lang="en-US" sz="1600">
                <a:solidFill>
                  <a:schemeClr val="bg1"/>
                </a:solidFill>
                <a:latin typeface="Avenir Book" panose="02000503020000020003" pitchFamily="2" charset="0"/>
              </a:rPr>
              <a:t>Creating Valuable Content</a:t>
            </a:r>
            <a:endParaRPr lang="en-US" sz="1600">
              <a:solidFill>
                <a:schemeClr val="bg1"/>
              </a:solidFill>
              <a:latin typeface="Avenir Book" panose="02000503020000020003" pitchFamily="2" charset="0"/>
              <a:ea typeface="+mn-lt"/>
              <a:cs typeface="+mn-lt"/>
            </a:endParaRPr>
          </a:p>
        </p:txBody>
      </p:sp>
      <p:sp>
        <p:nvSpPr>
          <p:cNvPr id="6" name="TextBox 5">
            <a:extLst>
              <a:ext uri="{FF2B5EF4-FFF2-40B4-BE49-F238E27FC236}">
                <a16:creationId xmlns:a16="http://schemas.microsoft.com/office/drawing/2014/main" id="{4D9E5724-48B3-6B45-8A16-A06DBAB47ECD}"/>
              </a:ext>
            </a:extLst>
          </p:cNvPr>
          <p:cNvSpPr txBox="1"/>
          <p:nvPr/>
        </p:nvSpPr>
        <p:spPr>
          <a:xfrm>
            <a:off x="6927414" y="1029431"/>
            <a:ext cx="4574859" cy="338554"/>
          </a:xfrm>
          <a:prstGeom prst="rect">
            <a:avLst/>
          </a:prstGeom>
          <a:solidFill>
            <a:srgbClr val="9F0004"/>
          </a:solidFill>
        </p:spPr>
        <p:txBody>
          <a:bodyPr wrap="square" lIns="91440" tIns="45720" rIns="91440" bIns="45720" rtlCol="0" anchor="t">
            <a:spAutoFit/>
          </a:bodyPr>
          <a:lstStyle/>
          <a:p>
            <a:pPr algn="ctr">
              <a:defRPr/>
            </a:pPr>
            <a:r>
              <a:rPr lang="en-US" sz="1600">
                <a:solidFill>
                  <a:schemeClr val="bg1"/>
                </a:solidFill>
                <a:latin typeface="Avenir Book" panose="02000503020000020003" pitchFamily="2" charset="0"/>
              </a:rPr>
              <a:t>Following Effective Email Guidelines</a:t>
            </a:r>
            <a:endParaRPr lang="en-US">
              <a:solidFill>
                <a:schemeClr val="bg1"/>
              </a:solidFill>
              <a:latin typeface="Avenir Book" panose="02000503020000020003" pitchFamily="2" charset="0"/>
            </a:endParaRPr>
          </a:p>
        </p:txBody>
      </p:sp>
      <p:sp>
        <p:nvSpPr>
          <p:cNvPr id="7" name="Rectangle 6">
            <a:extLst>
              <a:ext uri="{FF2B5EF4-FFF2-40B4-BE49-F238E27FC236}">
                <a16:creationId xmlns:a16="http://schemas.microsoft.com/office/drawing/2014/main" id="{A13F1F72-C789-492E-9B2C-2B60399AD861}"/>
              </a:ext>
            </a:extLst>
          </p:cNvPr>
          <p:cNvSpPr/>
          <p:nvPr/>
        </p:nvSpPr>
        <p:spPr>
          <a:xfrm>
            <a:off x="7904028" y="1527078"/>
            <a:ext cx="3592643" cy="1901921"/>
          </a:xfrm>
          <a:prstGeom prst="rect">
            <a:avLst/>
          </a:prstGeom>
          <a:solidFill>
            <a:srgbClr val="F7F7F7"/>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Emotion and impact driven language is essential because volunteers remain committed when they see tangible results</a:t>
            </a:r>
          </a:p>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Personalized message with compelling subject line can prevent it from being overlooked</a:t>
            </a:r>
          </a:p>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Clear structure with call to action highlighted is optimal for mobile view</a:t>
            </a:r>
            <a:endParaRPr lang="en-US" sz="1200">
              <a:solidFill>
                <a:srgbClr val="5F0000"/>
              </a:solidFill>
              <a:latin typeface="Avenir Book" panose="02000503020000020003"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824A49C6-18E6-CDE5-54EF-B3096B36112B}"/>
              </a:ext>
            </a:extLst>
          </p:cNvPr>
          <p:cNvSpPr/>
          <p:nvPr/>
        </p:nvSpPr>
        <p:spPr>
          <a:xfrm>
            <a:off x="7904028" y="4164478"/>
            <a:ext cx="3592643" cy="1931916"/>
          </a:xfrm>
          <a:prstGeom prst="rect">
            <a:avLst/>
          </a:prstGeom>
          <a:solidFill>
            <a:srgbClr val="F7F7F7"/>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spcAft>
                <a:spcPts val="400"/>
              </a:spcAft>
              <a:buFont typeface="Arial" panose="020B0604020202020204" pitchFamily="34" charset="0"/>
              <a:buChar char="•"/>
            </a:pPr>
            <a:endParaRPr lang="en-US" sz="1200">
              <a:solidFill>
                <a:srgbClr val="5F0000"/>
              </a:solidFill>
              <a:latin typeface="Avenir Book" panose="02000503020000020003" pitchFamily="2" charset="0"/>
            </a:endParaRPr>
          </a:p>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Status updates foster transparency, keeping volunteers engaged and informed </a:t>
            </a:r>
          </a:p>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Clear communication increases volunteer commitment, making them feel valued</a:t>
            </a:r>
          </a:p>
          <a:p>
            <a:pPr marL="228600" indent="-228600">
              <a:spcAft>
                <a:spcPts val="400"/>
              </a:spcAft>
              <a:buFont typeface="Arial" panose="020B0604020202020204" pitchFamily="34" charset="0"/>
              <a:buChar char="•"/>
            </a:pPr>
            <a:r>
              <a:rPr lang="en-US" sz="1200">
                <a:solidFill>
                  <a:srgbClr val="5F0000"/>
                </a:solidFill>
                <a:latin typeface="Avenir Book" panose="02000503020000020003" pitchFamily="2" charset="0"/>
              </a:rPr>
              <a:t>Providing updated 3</a:t>
            </a:r>
            <a:r>
              <a:rPr lang="en-US" sz="1200" baseline="30000">
                <a:solidFill>
                  <a:srgbClr val="5F0000"/>
                </a:solidFill>
                <a:latin typeface="Avenir Book" panose="02000503020000020003" pitchFamily="2" charset="0"/>
              </a:rPr>
              <a:t>rd</a:t>
            </a:r>
            <a:r>
              <a:rPr lang="en-US" sz="1200">
                <a:solidFill>
                  <a:srgbClr val="5F0000"/>
                </a:solidFill>
                <a:latin typeface="Avenir Book" panose="02000503020000020003" pitchFamily="2" charset="0"/>
              </a:rPr>
              <a:t> party content is an opportunity to showcase impact and optimize existing resources   </a:t>
            </a:r>
          </a:p>
          <a:p>
            <a:pPr marL="228600" indent="-228600">
              <a:lnSpc>
                <a:spcPct val="107000"/>
              </a:lnSpc>
              <a:spcAft>
                <a:spcPts val="400"/>
              </a:spcAft>
              <a:buFont typeface="Arial" panose="020B0604020202020204" pitchFamily="34" charset="0"/>
              <a:buChar char="•"/>
            </a:pPr>
            <a:endParaRPr lang="en-US" sz="1200">
              <a:solidFill>
                <a:schemeClr val="bg2"/>
              </a:solidFill>
              <a:latin typeface="Avenir Book" panose="02000503020000020003" pitchFamily="2" charset="0"/>
            </a:endParaRPr>
          </a:p>
        </p:txBody>
      </p:sp>
      <p:sp>
        <p:nvSpPr>
          <p:cNvPr id="13" name="TextBox 2">
            <a:extLst>
              <a:ext uri="{FF2B5EF4-FFF2-40B4-BE49-F238E27FC236}">
                <a16:creationId xmlns:a16="http://schemas.microsoft.com/office/drawing/2014/main" id="{1850E38C-1CDB-98F3-7AD1-8CEC224BBC83}"/>
              </a:ext>
            </a:extLst>
          </p:cNvPr>
          <p:cNvSpPr txBox="1"/>
          <p:nvPr/>
        </p:nvSpPr>
        <p:spPr>
          <a:xfrm>
            <a:off x="1701503" y="1713871"/>
            <a:ext cx="2900512" cy="338554"/>
          </a:xfrm>
          <a:prstGeom prst="rect">
            <a:avLst/>
          </a:prstGeom>
          <a:noFill/>
          <a:ln w="19050">
            <a:solidFill>
              <a:schemeClr val="tx2"/>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a:solidFill>
                  <a:schemeClr val="tx2"/>
                </a:solidFill>
                <a:latin typeface="Avenir Book" panose="02000503020000020003" pitchFamily="2" charset="0"/>
              </a:rPr>
              <a:t>Email Best Practices</a:t>
            </a:r>
          </a:p>
        </p:txBody>
      </p:sp>
      <p:sp>
        <p:nvSpPr>
          <p:cNvPr id="16" name="TextBox 8">
            <a:extLst>
              <a:ext uri="{FF2B5EF4-FFF2-40B4-BE49-F238E27FC236}">
                <a16:creationId xmlns:a16="http://schemas.microsoft.com/office/drawing/2014/main" id="{710FBCF9-8FBA-D068-A23C-358C0680D09C}"/>
              </a:ext>
            </a:extLst>
          </p:cNvPr>
          <p:cNvSpPr txBox="1"/>
          <p:nvPr/>
        </p:nvSpPr>
        <p:spPr>
          <a:xfrm>
            <a:off x="453987" y="3815315"/>
            <a:ext cx="2693776" cy="30777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u="none" strike="noStrike" kern="1200" cap="none" spc="0" normalizeH="0" baseline="0" noProof="0">
                <a:ln>
                  <a:noFill/>
                </a:ln>
                <a:solidFill>
                  <a:schemeClr val="tx2"/>
                </a:solidFill>
                <a:effectLst/>
                <a:uLnTx/>
                <a:uFillTx/>
                <a:latin typeface="Avenir Book" panose="02000503020000020003" pitchFamily="2" charset="0"/>
              </a:rPr>
              <a:t>Effective Email Standards</a:t>
            </a:r>
          </a:p>
        </p:txBody>
      </p:sp>
      <p:sp>
        <p:nvSpPr>
          <p:cNvPr id="19" name="TextBox 6">
            <a:extLst>
              <a:ext uri="{FF2B5EF4-FFF2-40B4-BE49-F238E27FC236}">
                <a16:creationId xmlns:a16="http://schemas.microsoft.com/office/drawing/2014/main" id="{1EE7CBFA-A020-F470-2A26-6EFA74CDD4CD}"/>
              </a:ext>
            </a:extLst>
          </p:cNvPr>
          <p:cNvSpPr txBox="1"/>
          <p:nvPr/>
        </p:nvSpPr>
        <p:spPr>
          <a:xfrm>
            <a:off x="3075703" y="4722121"/>
            <a:ext cx="2627515" cy="913070"/>
          </a:xfrm>
          <a:prstGeom prst="rect">
            <a:avLst/>
          </a:prstGeom>
          <a:solidFill>
            <a:schemeClr val="bg1"/>
          </a:solid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baseline="30000">
                <a:solidFill>
                  <a:schemeClr val="tx2"/>
                </a:solidFill>
                <a:latin typeface="Avenir Book" panose="02000503020000020003" pitchFamily="2" charset="0"/>
                <a:ea typeface="+mn-lt"/>
                <a:cs typeface="+mn-lt"/>
              </a:rPr>
              <a:t>Including status updates will provide volunteer clarity around the process, enhancing overall volunteer experience</a:t>
            </a:r>
          </a:p>
        </p:txBody>
      </p:sp>
      <p:sp>
        <p:nvSpPr>
          <p:cNvPr id="22" name="TextBox 8">
            <a:extLst>
              <a:ext uri="{FF2B5EF4-FFF2-40B4-BE49-F238E27FC236}">
                <a16:creationId xmlns:a16="http://schemas.microsoft.com/office/drawing/2014/main" id="{B051730D-286F-95CE-087D-113ABE9DC828}"/>
              </a:ext>
            </a:extLst>
          </p:cNvPr>
          <p:cNvSpPr txBox="1"/>
          <p:nvPr/>
        </p:nvSpPr>
        <p:spPr>
          <a:xfrm>
            <a:off x="3042572" y="3815315"/>
            <a:ext cx="2693776" cy="30777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solidFill>
                  <a:schemeClr val="tx2"/>
                </a:solidFill>
                <a:latin typeface="Avenir Book" panose="02000503020000020003" pitchFamily="2" charset="0"/>
              </a:rPr>
              <a:t>Provide Status Updates</a:t>
            </a:r>
            <a:endParaRPr lang="en-US" sz="1400" u="none" strike="noStrike" kern="1200" cap="none" spc="0" normalizeH="0" baseline="0" noProof="0">
              <a:ln>
                <a:noFill/>
              </a:ln>
              <a:solidFill>
                <a:schemeClr val="tx2"/>
              </a:solidFill>
              <a:effectLst/>
              <a:uLnTx/>
              <a:uFillTx/>
              <a:latin typeface="Avenir Book" panose="02000503020000020003" pitchFamily="2" charset="0"/>
            </a:endParaRPr>
          </a:p>
        </p:txBody>
      </p:sp>
      <p:grpSp>
        <p:nvGrpSpPr>
          <p:cNvPr id="14" name="Group 13">
            <a:extLst>
              <a:ext uri="{FF2B5EF4-FFF2-40B4-BE49-F238E27FC236}">
                <a16:creationId xmlns:a16="http://schemas.microsoft.com/office/drawing/2014/main" id="{31EBD026-4CD1-C2E7-D741-AAF654520738}"/>
              </a:ext>
            </a:extLst>
          </p:cNvPr>
          <p:cNvGrpSpPr/>
          <p:nvPr/>
        </p:nvGrpSpPr>
        <p:grpSpPr>
          <a:xfrm>
            <a:off x="1982446" y="2758389"/>
            <a:ext cx="2144015" cy="976109"/>
            <a:chOff x="1880454" y="3177882"/>
            <a:chExt cx="2144015" cy="526122"/>
          </a:xfrm>
        </p:grpSpPr>
        <p:cxnSp>
          <p:nvCxnSpPr>
            <p:cNvPr id="32" name="Straight Arrow Connector 31">
              <a:extLst>
                <a:ext uri="{FF2B5EF4-FFF2-40B4-BE49-F238E27FC236}">
                  <a16:creationId xmlns:a16="http://schemas.microsoft.com/office/drawing/2014/main" id="{DE333641-ED8A-5D37-E022-5A8E456F669F}"/>
                </a:ext>
              </a:extLst>
            </p:cNvPr>
            <p:cNvCxnSpPr>
              <a:cxnSpLocks/>
            </p:cNvCxnSpPr>
            <p:nvPr/>
          </p:nvCxnSpPr>
          <p:spPr>
            <a:xfrm flipH="1">
              <a:off x="1880454" y="3177883"/>
              <a:ext cx="1072007" cy="526121"/>
            </a:xfrm>
            <a:prstGeom prst="straightConnector1">
              <a:avLst/>
            </a:prstGeom>
            <a:ln>
              <a:solidFill>
                <a:schemeClr val="tx2"/>
              </a:solidFill>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9A6B817F-C8EF-34A8-DA7F-693B0F65ABE3}"/>
                </a:ext>
              </a:extLst>
            </p:cNvPr>
            <p:cNvCxnSpPr>
              <a:cxnSpLocks/>
            </p:cNvCxnSpPr>
            <p:nvPr/>
          </p:nvCxnSpPr>
          <p:spPr>
            <a:xfrm>
              <a:off x="2952462" y="3177882"/>
              <a:ext cx="1072007" cy="526120"/>
            </a:xfrm>
            <a:prstGeom prst="straightConnector1">
              <a:avLst/>
            </a:prstGeom>
            <a:ln>
              <a:solidFill>
                <a:schemeClr val="tx2"/>
              </a:solidFill>
              <a:tailEnd type="triangle"/>
            </a:ln>
          </p:spPr>
          <p:style>
            <a:lnRef idx="2">
              <a:schemeClr val="accent3"/>
            </a:lnRef>
            <a:fillRef idx="0">
              <a:schemeClr val="accent3"/>
            </a:fillRef>
            <a:effectRef idx="1">
              <a:schemeClr val="accent3"/>
            </a:effectRef>
            <a:fontRef idx="minor">
              <a:schemeClr val="tx1"/>
            </a:fontRef>
          </p:style>
        </p:cxnSp>
      </p:grpSp>
      <p:cxnSp>
        <p:nvCxnSpPr>
          <p:cNvPr id="15" name="Straight Connector 14">
            <a:extLst>
              <a:ext uri="{FF2B5EF4-FFF2-40B4-BE49-F238E27FC236}">
                <a16:creationId xmlns:a16="http://schemas.microsoft.com/office/drawing/2014/main" id="{D730841F-7250-C4E7-6B2D-AFAD19FF02D1}"/>
              </a:ext>
            </a:extLst>
          </p:cNvPr>
          <p:cNvCxnSpPr>
            <a:cxnSpLocks/>
          </p:cNvCxnSpPr>
          <p:nvPr/>
        </p:nvCxnSpPr>
        <p:spPr>
          <a:xfrm>
            <a:off x="703595" y="4157026"/>
            <a:ext cx="2194560" cy="0"/>
          </a:xfrm>
          <a:prstGeom prst="line">
            <a:avLst/>
          </a:prstGeom>
          <a:ln>
            <a:solidFill>
              <a:schemeClr val="accent3"/>
            </a:solidFill>
          </a:ln>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C4A2552E-335D-A371-0991-BAAF19BF9102}"/>
              </a:ext>
            </a:extLst>
          </p:cNvPr>
          <p:cNvCxnSpPr>
            <a:cxnSpLocks/>
          </p:cNvCxnSpPr>
          <p:nvPr/>
        </p:nvCxnSpPr>
        <p:spPr>
          <a:xfrm>
            <a:off x="3292180" y="4157026"/>
            <a:ext cx="2194560" cy="0"/>
          </a:xfrm>
          <a:prstGeom prst="line">
            <a:avLst/>
          </a:prstGeom>
          <a:ln>
            <a:solidFill>
              <a:schemeClr val="tx2"/>
            </a:solidFill>
          </a:ln>
        </p:spPr>
        <p:style>
          <a:lnRef idx="3">
            <a:schemeClr val="accent3"/>
          </a:lnRef>
          <a:fillRef idx="0">
            <a:schemeClr val="accent3"/>
          </a:fillRef>
          <a:effectRef idx="2">
            <a:schemeClr val="accent3"/>
          </a:effectRef>
          <a:fontRef idx="minor">
            <a:schemeClr val="tx1"/>
          </a:fontRef>
        </p:style>
      </p:cxnSp>
      <p:sp>
        <p:nvSpPr>
          <p:cNvPr id="18" name="TextBox 6">
            <a:extLst>
              <a:ext uri="{FF2B5EF4-FFF2-40B4-BE49-F238E27FC236}">
                <a16:creationId xmlns:a16="http://schemas.microsoft.com/office/drawing/2014/main" id="{92234518-A0F4-806B-FDDF-48EF365EEE37}"/>
              </a:ext>
            </a:extLst>
          </p:cNvPr>
          <p:cNvSpPr txBox="1"/>
          <p:nvPr/>
        </p:nvSpPr>
        <p:spPr>
          <a:xfrm>
            <a:off x="497576" y="4722121"/>
            <a:ext cx="2606599" cy="913070"/>
          </a:xfrm>
          <a:prstGeom prst="rect">
            <a:avLst/>
          </a:prstGeom>
          <a:solidFill>
            <a:schemeClr val="bg1"/>
          </a:solid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baseline="30000">
                <a:solidFill>
                  <a:schemeClr val="tx2"/>
                </a:solidFill>
                <a:latin typeface="Avenir Book" panose="02000503020000020003" pitchFamily="2" charset="0"/>
                <a:ea typeface="+mn-lt"/>
                <a:cs typeface="+mn-lt"/>
              </a:rPr>
              <a:t>Subject matter expert emphasizes impact-driven language and personalization for maximizing value </a:t>
            </a:r>
          </a:p>
        </p:txBody>
      </p:sp>
      <p:sp>
        <p:nvSpPr>
          <p:cNvPr id="20" name="Oval 19">
            <a:extLst>
              <a:ext uri="{FF2B5EF4-FFF2-40B4-BE49-F238E27FC236}">
                <a16:creationId xmlns:a16="http://schemas.microsoft.com/office/drawing/2014/main" id="{12A1B32F-BA2E-ED5F-1119-DAF60C46BDFB}"/>
              </a:ext>
            </a:extLst>
          </p:cNvPr>
          <p:cNvSpPr/>
          <p:nvPr/>
        </p:nvSpPr>
        <p:spPr>
          <a:xfrm>
            <a:off x="2693688" y="2312900"/>
            <a:ext cx="715818" cy="715818"/>
          </a:xfrm>
          <a:prstGeom prst="ellipse">
            <a:avLst/>
          </a:prstGeom>
          <a:solidFill>
            <a:srgbClr val="9F0004"/>
          </a:solidFill>
          <a:ln>
            <a:solidFill>
              <a:srgbClr val="9F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21" name="Picture 20">
            <a:extLst>
              <a:ext uri="{FF2B5EF4-FFF2-40B4-BE49-F238E27FC236}">
                <a16:creationId xmlns:a16="http://schemas.microsoft.com/office/drawing/2014/main" id="{ABEB0555-BECB-D7F0-4EFF-386ADDCCEC40}"/>
              </a:ext>
            </a:extLst>
          </p:cNvPr>
          <p:cNvPicPr>
            <a:picLocks noChangeAspect="1"/>
          </p:cNvPicPr>
          <p:nvPr/>
        </p:nvPicPr>
        <p:blipFill>
          <a:blip r:embed="rId3"/>
          <a:stretch>
            <a:fillRect/>
          </a:stretch>
        </p:blipFill>
        <p:spPr>
          <a:xfrm>
            <a:off x="2765269" y="2390254"/>
            <a:ext cx="572655" cy="561110"/>
          </a:xfrm>
          <a:prstGeom prst="rect">
            <a:avLst/>
          </a:prstGeom>
        </p:spPr>
      </p:pic>
      <p:cxnSp>
        <p:nvCxnSpPr>
          <p:cNvPr id="40" name="Straight Connector 39">
            <a:extLst>
              <a:ext uri="{FF2B5EF4-FFF2-40B4-BE49-F238E27FC236}">
                <a16:creationId xmlns:a16="http://schemas.microsoft.com/office/drawing/2014/main" id="{DFA16259-C850-5060-9129-128FAB6D647C}"/>
              </a:ext>
            </a:extLst>
          </p:cNvPr>
          <p:cNvCxnSpPr>
            <a:cxnSpLocks/>
          </p:cNvCxnSpPr>
          <p:nvPr/>
        </p:nvCxnSpPr>
        <p:spPr>
          <a:xfrm>
            <a:off x="6015244" y="1172038"/>
            <a:ext cx="0" cy="5355395"/>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6EA7F2B-D9FD-09D3-C4E6-921F94672A33}"/>
              </a:ext>
            </a:extLst>
          </p:cNvPr>
          <p:cNvGrpSpPr/>
          <p:nvPr/>
        </p:nvGrpSpPr>
        <p:grpSpPr>
          <a:xfrm>
            <a:off x="5888437" y="3522089"/>
            <a:ext cx="253614" cy="253614"/>
            <a:chOff x="5787144" y="3761985"/>
            <a:chExt cx="914400" cy="914400"/>
          </a:xfrm>
        </p:grpSpPr>
        <p:sp>
          <p:nvSpPr>
            <p:cNvPr id="38" name="Oval 37">
              <a:extLst>
                <a:ext uri="{FF2B5EF4-FFF2-40B4-BE49-F238E27FC236}">
                  <a16:creationId xmlns:a16="http://schemas.microsoft.com/office/drawing/2014/main" id="{1F81B457-6429-C2B9-42D4-D9D02FFF1C11}"/>
                </a:ext>
              </a:extLst>
            </p:cNvPr>
            <p:cNvSpPr/>
            <p:nvPr/>
          </p:nvSpPr>
          <p:spPr>
            <a:xfrm>
              <a:off x="5787144" y="3761985"/>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sp>
          <p:nvSpPr>
            <p:cNvPr id="39" name="Chevron 31">
              <a:extLst>
                <a:ext uri="{FF2B5EF4-FFF2-40B4-BE49-F238E27FC236}">
                  <a16:creationId xmlns:a16="http://schemas.microsoft.com/office/drawing/2014/main" id="{6ACEA4D3-7B3A-A234-8AB8-F6FC8047D5A9}"/>
                </a:ext>
              </a:extLst>
            </p:cNvPr>
            <p:cNvSpPr/>
            <p:nvPr/>
          </p:nvSpPr>
          <p:spPr>
            <a:xfrm>
              <a:off x="5974546" y="3916754"/>
              <a:ext cx="646745" cy="604861"/>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venir Book" panose="02000503020000020003" pitchFamily="2" charset="0"/>
              </a:endParaRPr>
            </a:p>
          </p:txBody>
        </p:sp>
      </p:grpSp>
      <p:pic>
        <p:nvPicPr>
          <p:cNvPr id="30" name="Graphic 29" descr="Open envelope outline">
            <a:extLst>
              <a:ext uri="{FF2B5EF4-FFF2-40B4-BE49-F238E27FC236}">
                <a16:creationId xmlns:a16="http://schemas.microsoft.com/office/drawing/2014/main" id="{850107C3-E6A8-5002-25B3-DBDCCA1CD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9179" y="4762903"/>
            <a:ext cx="740055" cy="740055"/>
          </a:xfrm>
          <a:prstGeom prst="rect">
            <a:avLst/>
          </a:prstGeom>
        </p:spPr>
      </p:pic>
      <p:pic>
        <p:nvPicPr>
          <p:cNvPr id="34" name="Graphic 33" descr="List outline">
            <a:extLst>
              <a:ext uri="{FF2B5EF4-FFF2-40B4-BE49-F238E27FC236}">
                <a16:creationId xmlns:a16="http://schemas.microsoft.com/office/drawing/2014/main" id="{6A6AE251-7724-F3D3-E3AF-1F67D688B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2284" y="2109122"/>
            <a:ext cx="806950" cy="806950"/>
          </a:xfrm>
          <a:prstGeom prst="rect">
            <a:avLst/>
          </a:prstGeom>
        </p:spPr>
      </p:pic>
      <p:grpSp>
        <p:nvGrpSpPr>
          <p:cNvPr id="55" name="Group 54">
            <a:extLst>
              <a:ext uri="{FF2B5EF4-FFF2-40B4-BE49-F238E27FC236}">
                <a16:creationId xmlns:a16="http://schemas.microsoft.com/office/drawing/2014/main" id="{9AFC404E-3C1E-6B2A-0397-D8356525FBE5}"/>
              </a:ext>
            </a:extLst>
          </p:cNvPr>
          <p:cNvGrpSpPr/>
          <p:nvPr/>
        </p:nvGrpSpPr>
        <p:grpSpPr>
          <a:xfrm>
            <a:off x="4207143" y="4251438"/>
            <a:ext cx="364635" cy="357237"/>
            <a:chOff x="4204738" y="4251438"/>
            <a:chExt cx="364635" cy="357237"/>
          </a:xfrm>
        </p:grpSpPr>
        <p:sp>
          <p:nvSpPr>
            <p:cNvPr id="26" name="Oval 25">
              <a:extLst>
                <a:ext uri="{FF2B5EF4-FFF2-40B4-BE49-F238E27FC236}">
                  <a16:creationId xmlns:a16="http://schemas.microsoft.com/office/drawing/2014/main" id="{2C63D97C-183E-522E-FBBA-3DC612ABCE6E}"/>
                </a:ext>
              </a:extLst>
            </p:cNvPr>
            <p:cNvSpPr/>
            <p:nvPr/>
          </p:nvSpPr>
          <p:spPr>
            <a:xfrm>
              <a:off x="4204738" y="4251438"/>
              <a:ext cx="364635" cy="357237"/>
            </a:xfrm>
            <a:prstGeom prst="ellipse">
              <a:avLst/>
            </a:prstGeom>
            <a:solidFill>
              <a:srgbClr val="2929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31" name="Graphic 30" descr="Repeat outline">
              <a:extLst>
                <a:ext uri="{FF2B5EF4-FFF2-40B4-BE49-F238E27FC236}">
                  <a16:creationId xmlns:a16="http://schemas.microsoft.com/office/drawing/2014/main" id="{E483D066-433E-28BD-82F5-00FAF4FE74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7363" y="4292913"/>
              <a:ext cx="259387" cy="259387"/>
            </a:xfrm>
            <a:prstGeom prst="rect">
              <a:avLst/>
            </a:prstGeom>
          </p:spPr>
        </p:pic>
      </p:grpSp>
      <p:grpSp>
        <p:nvGrpSpPr>
          <p:cNvPr id="56" name="Group 55">
            <a:extLst>
              <a:ext uri="{FF2B5EF4-FFF2-40B4-BE49-F238E27FC236}">
                <a16:creationId xmlns:a16="http://schemas.microsoft.com/office/drawing/2014/main" id="{13C003A4-5417-2920-398E-A63245BCD04A}"/>
              </a:ext>
            </a:extLst>
          </p:cNvPr>
          <p:cNvGrpSpPr/>
          <p:nvPr/>
        </p:nvGrpSpPr>
        <p:grpSpPr>
          <a:xfrm>
            <a:off x="1618558" y="4238280"/>
            <a:ext cx="364635" cy="358299"/>
            <a:chOff x="1640004" y="4238280"/>
            <a:chExt cx="364635" cy="358299"/>
          </a:xfrm>
        </p:grpSpPr>
        <p:sp>
          <p:nvSpPr>
            <p:cNvPr id="28" name="Oval 27">
              <a:extLst>
                <a:ext uri="{FF2B5EF4-FFF2-40B4-BE49-F238E27FC236}">
                  <a16:creationId xmlns:a16="http://schemas.microsoft.com/office/drawing/2014/main" id="{E2447764-F3AE-8583-1494-EFC6F82FAD07}"/>
                </a:ext>
              </a:extLst>
            </p:cNvPr>
            <p:cNvSpPr/>
            <p:nvPr/>
          </p:nvSpPr>
          <p:spPr>
            <a:xfrm>
              <a:off x="1640004" y="4238280"/>
              <a:ext cx="364635" cy="358299"/>
            </a:xfrm>
            <a:prstGeom prst="ellipse">
              <a:avLst/>
            </a:prstGeom>
            <a:solidFill>
              <a:srgbClr val="7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Book" panose="02000503020000020003" pitchFamily="2" charset="0"/>
              </a:endParaRPr>
            </a:p>
          </p:txBody>
        </p:sp>
        <p:pic>
          <p:nvPicPr>
            <p:cNvPr id="42" name="Graphic 41" descr="Teacher outline">
              <a:extLst>
                <a:ext uri="{FF2B5EF4-FFF2-40B4-BE49-F238E27FC236}">
                  <a16:creationId xmlns:a16="http://schemas.microsoft.com/office/drawing/2014/main" id="{52F0A095-ACD9-656C-EB9B-5DEBCD56CA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706637" y="4307814"/>
              <a:ext cx="244486" cy="244486"/>
            </a:xfrm>
            <a:prstGeom prst="rect">
              <a:avLst/>
            </a:prstGeom>
          </p:spPr>
        </p:pic>
      </p:grpSp>
    </p:spTree>
    <p:extLst>
      <p:ext uri="{BB962C8B-B14F-4D97-AF65-F5344CB8AC3E}">
        <p14:creationId xmlns:p14="http://schemas.microsoft.com/office/powerpoint/2010/main" val="2774759440"/>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B8D52-88BF-F362-4078-93E892799CD8}"/>
              </a:ext>
            </a:extLst>
          </p:cNvPr>
          <p:cNvSpPr>
            <a:spLocks noGrp="1"/>
          </p:cNvSpPr>
          <p:nvPr>
            <p:ph type="body" sz="quarter" idx="10"/>
          </p:nvPr>
        </p:nvSpPr>
        <p:spPr/>
        <p:txBody>
          <a:bodyPr/>
          <a:lstStyle/>
          <a:p>
            <a:r>
              <a:rPr lang="en-US"/>
              <a:t>Meet the Team!</a:t>
            </a:r>
          </a:p>
        </p:txBody>
      </p:sp>
      <p:sp>
        <p:nvSpPr>
          <p:cNvPr id="3" name="Slide Number Placeholder 2">
            <a:extLst>
              <a:ext uri="{FF2B5EF4-FFF2-40B4-BE49-F238E27FC236}">
                <a16:creationId xmlns:a16="http://schemas.microsoft.com/office/drawing/2014/main" id="{E38BF606-ED0F-AA9E-700E-C2E26F73625E}"/>
              </a:ext>
            </a:extLst>
          </p:cNvPr>
          <p:cNvSpPr>
            <a:spLocks noGrp="1"/>
          </p:cNvSpPr>
          <p:nvPr>
            <p:ph type="sldNum" sz="quarter" idx="12"/>
          </p:nvPr>
        </p:nvSpPr>
        <p:spPr/>
        <p:txBody>
          <a:bodyPr/>
          <a:lstStyle/>
          <a:p>
            <a:fld id="{3E42D4C3-81CA-9A44-B950-E18D344B504E}" type="slidenum">
              <a:rPr lang="en-US" smtClean="0"/>
              <a:pPr/>
              <a:t>2</a:t>
            </a:fld>
            <a:endParaRPr lang="en-US"/>
          </a:p>
        </p:txBody>
      </p:sp>
      <p:pic>
        <p:nvPicPr>
          <p:cNvPr id="20" name="Picture 2" descr="profile image">
            <a:extLst>
              <a:ext uri="{FF2B5EF4-FFF2-40B4-BE49-F238E27FC236}">
                <a16:creationId xmlns:a16="http://schemas.microsoft.com/office/drawing/2014/main" id="{CBF40BEA-1271-96E2-8E50-3E86B4B57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154" y="1222784"/>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1" name="Picture 4" descr="Profile photo of James Stevens">
            <a:extLst>
              <a:ext uri="{FF2B5EF4-FFF2-40B4-BE49-F238E27FC236}">
                <a16:creationId xmlns:a16="http://schemas.microsoft.com/office/drawing/2014/main" id="{6E0E57A6-A98D-2ADC-5C9D-6B68018C4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989" y="1238952"/>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8" descr="Profile photo of Selvana Abdelmesih">
            <a:extLst>
              <a:ext uri="{FF2B5EF4-FFF2-40B4-BE49-F238E27FC236}">
                <a16:creationId xmlns:a16="http://schemas.microsoft.com/office/drawing/2014/main" id="{FAB7B44B-576E-6E3F-6294-62BB7C6E6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148" y="1238952"/>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10" descr="Profile photo of Meredith Greayer">
            <a:extLst>
              <a:ext uri="{FF2B5EF4-FFF2-40B4-BE49-F238E27FC236}">
                <a16:creationId xmlns:a16="http://schemas.microsoft.com/office/drawing/2014/main" id="{E8C8B32D-2E91-656D-9BE8-BF4B1124AC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225" y="3597057"/>
            <a:ext cx="1325880" cy="1325880"/>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12" descr="Profile photo of Sankalp Koripalli">
            <a:extLst>
              <a:ext uri="{FF2B5EF4-FFF2-40B4-BE49-F238E27FC236}">
                <a16:creationId xmlns:a16="http://schemas.microsoft.com/office/drawing/2014/main" id="{DB59742D-E94F-D2D4-159B-367C5BACD7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9869" y="3531746"/>
            <a:ext cx="1325880" cy="132588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8694632-F923-54E7-9C8D-B5E031919052}"/>
              </a:ext>
            </a:extLst>
          </p:cNvPr>
          <p:cNvSpPr txBox="1"/>
          <p:nvPr/>
        </p:nvSpPr>
        <p:spPr>
          <a:xfrm>
            <a:off x="1909398" y="2602775"/>
            <a:ext cx="1780296" cy="830997"/>
          </a:xfrm>
          <a:prstGeom prst="rect">
            <a:avLst/>
          </a:prstGeom>
          <a:noFill/>
        </p:spPr>
        <p:txBody>
          <a:bodyPr wrap="none" rtlCol="0">
            <a:spAutoFit/>
          </a:bodyPr>
          <a:lstStyle/>
          <a:p>
            <a:r>
              <a:rPr lang="en-US" sz="1600"/>
              <a:t>Spencer Friedman</a:t>
            </a:r>
          </a:p>
          <a:p>
            <a:pPr algn="ctr"/>
            <a:r>
              <a:rPr lang="en-US" sz="1600"/>
              <a:t>Project Manager</a:t>
            </a:r>
          </a:p>
          <a:p>
            <a:pPr algn="ctr"/>
            <a:r>
              <a:rPr lang="en-US" sz="1600"/>
              <a:t>Informatics ‘24</a:t>
            </a:r>
          </a:p>
        </p:txBody>
      </p:sp>
      <p:sp>
        <p:nvSpPr>
          <p:cNvPr id="26" name="TextBox 25">
            <a:extLst>
              <a:ext uri="{FF2B5EF4-FFF2-40B4-BE49-F238E27FC236}">
                <a16:creationId xmlns:a16="http://schemas.microsoft.com/office/drawing/2014/main" id="{1590CEC0-7502-E1A8-7701-CB230BDE4385}"/>
              </a:ext>
            </a:extLst>
          </p:cNvPr>
          <p:cNvSpPr txBox="1"/>
          <p:nvPr/>
        </p:nvSpPr>
        <p:spPr>
          <a:xfrm>
            <a:off x="5312900" y="2624543"/>
            <a:ext cx="1568058" cy="830997"/>
          </a:xfrm>
          <a:prstGeom prst="rect">
            <a:avLst/>
          </a:prstGeom>
          <a:noFill/>
        </p:spPr>
        <p:txBody>
          <a:bodyPr wrap="none" rtlCol="0">
            <a:spAutoFit/>
          </a:bodyPr>
          <a:lstStyle/>
          <a:p>
            <a:pPr algn="ctr"/>
            <a:r>
              <a:rPr lang="en-US" sz="1600"/>
              <a:t>James Stevens</a:t>
            </a:r>
          </a:p>
          <a:p>
            <a:pPr algn="ctr"/>
            <a:r>
              <a:rPr lang="en-US" sz="1600"/>
              <a:t>Senior Advisor</a:t>
            </a:r>
          </a:p>
          <a:p>
            <a:pPr algn="ctr"/>
            <a:r>
              <a:rPr lang="en-US" sz="1600"/>
              <a:t>Accounting ‘24</a:t>
            </a:r>
          </a:p>
        </p:txBody>
      </p:sp>
      <p:sp>
        <p:nvSpPr>
          <p:cNvPr id="27" name="TextBox 26">
            <a:extLst>
              <a:ext uri="{FF2B5EF4-FFF2-40B4-BE49-F238E27FC236}">
                <a16:creationId xmlns:a16="http://schemas.microsoft.com/office/drawing/2014/main" id="{3E73FD7C-9365-AE7A-0FB1-CD7ED89C576E}"/>
              </a:ext>
            </a:extLst>
          </p:cNvPr>
          <p:cNvSpPr txBox="1"/>
          <p:nvPr/>
        </p:nvSpPr>
        <p:spPr>
          <a:xfrm>
            <a:off x="8014757" y="2668086"/>
            <a:ext cx="2650662" cy="830997"/>
          </a:xfrm>
          <a:prstGeom prst="rect">
            <a:avLst/>
          </a:prstGeom>
          <a:noFill/>
        </p:spPr>
        <p:txBody>
          <a:bodyPr wrap="none" rtlCol="0">
            <a:spAutoFit/>
          </a:bodyPr>
          <a:lstStyle/>
          <a:p>
            <a:pPr algn="ctr"/>
            <a:r>
              <a:rPr lang="en-US" sz="1600" err="1"/>
              <a:t>Selvana</a:t>
            </a:r>
            <a:r>
              <a:rPr lang="en-US" sz="1600"/>
              <a:t> </a:t>
            </a:r>
            <a:r>
              <a:rPr lang="en-US" sz="1600" err="1"/>
              <a:t>Abdelmesih</a:t>
            </a:r>
            <a:endParaRPr lang="en-US" sz="1600"/>
          </a:p>
          <a:p>
            <a:pPr algn="ctr"/>
            <a:r>
              <a:rPr lang="en-US" sz="1600"/>
              <a:t>Senior Analyst</a:t>
            </a:r>
          </a:p>
          <a:p>
            <a:pPr algn="ctr"/>
            <a:r>
              <a:rPr lang="en-US" sz="1600"/>
              <a:t>Finance + Political Science ‘24</a:t>
            </a:r>
          </a:p>
        </p:txBody>
      </p:sp>
      <p:sp>
        <p:nvSpPr>
          <p:cNvPr id="28" name="TextBox 27">
            <a:extLst>
              <a:ext uri="{FF2B5EF4-FFF2-40B4-BE49-F238E27FC236}">
                <a16:creationId xmlns:a16="http://schemas.microsoft.com/office/drawing/2014/main" id="{0DACADEA-E320-184C-CF2B-305B5C8AFABD}"/>
              </a:ext>
            </a:extLst>
          </p:cNvPr>
          <p:cNvSpPr txBox="1"/>
          <p:nvPr/>
        </p:nvSpPr>
        <p:spPr>
          <a:xfrm>
            <a:off x="3499034" y="4977048"/>
            <a:ext cx="1796262" cy="830997"/>
          </a:xfrm>
          <a:prstGeom prst="rect">
            <a:avLst/>
          </a:prstGeom>
          <a:noFill/>
        </p:spPr>
        <p:txBody>
          <a:bodyPr wrap="none" lIns="91440" tIns="45720" rIns="91440" bIns="45720" rtlCol="0" anchor="t">
            <a:spAutoFit/>
          </a:bodyPr>
          <a:lstStyle/>
          <a:p>
            <a:pPr algn="ctr"/>
            <a:r>
              <a:rPr lang="en-US" sz="1600"/>
              <a:t>Meredith </a:t>
            </a:r>
            <a:r>
              <a:rPr lang="en-US" sz="1600" err="1"/>
              <a:t>Greayer</a:t>
            </a:r>
            <a:endParaRPr lang="en-US" sz="1600"/>
          </a:p>
          <a:p>
            <a:pPr algn="ctr"/>
            <a:r>
              <a:rPr lang="en-US" sz="1600"/>
              <a:t>Analyst</a:t>
            </a:r>
          </a:p>
          <a:p>
            <a:pPr algn="ctr"/>
            <a:r>
              <a:rPr lang="en-US" sz="1600"/>
              <a:t>Mathematics ‘25</a:t>
            </a:r>
          </a:p>
        </p:txBody>
      </p:sp>
      <p:sp>
        <p:nvSpPr>
          <p:cNvPr id="29" name="TextBox 28">
            <a:extLst>
              <a:ext uri="{FF2B5EF4-FFF2-40B4-BE49-F238E27FC236}">
                <a16:creationId xmlns:a16="http://schemas.microsoft.com/office/drawing/2014/main" id="{BCF16B5F-625F-69D2-CBA5-7F1FE86F7A80}"/>
              </a:ext>
            </a:extLst>
          </p:cNvPr>
          <p:cNvSpPr txBox="1"/>
          <p:nvPr/>
        </p:nvSpPr>
        <p:spPr>
          <a:xfrm>
            <a:off x="6572544" y="4977048"/>
            <a:ext cx="1700530" cy="830997"/>
          </a:xfrm>
          <a:prstGeom prst="rect">
            <a:avLst/>
          </a:prstGeom>
          <a:noFill/>
        </p:spPr>
        <p:txBody>
          <a:bodyPr wrap="none" rtlCol="0">
            <a:spAutoFit/>
          </a:bodyPr>
          <a:lstStyle/>
          <a:p>
            <a:pPr algn="ctr"/>
            <a:r>
              <a:rPr lang="en-US" sz="1600"/>
              <a:t>Sankalp </a:t>
            </a:r>
            <a:r>
              <a:rPr lang="en-US" sz="1600" err="1"/>
              <a:t>Koripalli</a:t>
            </a:r>
            <a:endParaRPr lang="en-US" sz="1600"/>
          </a:p>
          <a:p>
            <a:pPr algn="ctr"/>
            <a:r>
              <a:rPr lang="en-US" sz="1600"/>
              <a:t>Analyst</a:t>
            </a:r>
          </a:p>
          <a:p>
            <a:pPr algn="ctr"/>
            <a:r>
              <a:rPr lang="en-US" sz="1600"/>
              <a:t>Economics ‘26</a:t>
            </a:r>
          </a:p>
        </p:txBody>
      </p:sp>
      <p:pic>
        <p:nvPicPr>
          <p:cNvPr id="4" name="Content Placeholder 4" descr="A screenshot of a person&#10;&#10;Description automatically generated">
            <a:extLst>
              <a:ext uri="{FF2B5EF4-FFF2-40B4-BE49-F238E27FC236}">
                <a16:creationId xmlns:a16="http://schemas.microsoft.com/office/drawing/2014/main" id="{C39D547A-AB51-600C-C254-4D617B679012}"/>
              </a:ext>
            </a:extLst>
          </p:cNvPr>
          <p:cNvPicPr>
            <a:picLocks noChangeAspect="1"/>
          </p:cNvPicPr>
          <p:nvPr/>
        </p:nvPicPr>
        <p:blipFill rotWithShape="1">
          <a:blip r:embed="rId8"/>
          <a:srcRect l="33795" t="25158" r="37833" b="29640"/>
          <a:stretch/>
        </p:blipFill>
        <p:spPr>
          <a:xfrm>
            <a:off x="8671426" y="1255282"/>
            <a:ext cx="1331602" cy="13258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1663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9DFFF-E636-FED7-E953-6F80E24A56A8}"/>
              </a:ext>
            </a:extLst>
          </p:cNvPr>
          <p:cNvSpPr>
            <a:spLocks noGrp="1"/>
          </p:cNvSpPr>
          <p:nvPr>
            <p:ph type="body" sz="quarter" idx="10"/>
          </p:nvPr>
        </p:nvSpPr>
        <p:spPr/>
        <p:txBody>
          <a:bodyPr/>
          <a:lstStyle/>
          <a:p>
            <a:r>
              <a:rPr lang="en-US"/>
              <a:t>Example of updated emails adhering to best practices, providing timeline and transparency</a:t>
            </a:r>
          </a:p>
          <a:p>
            <a:endParaRPr lang="en-US"/>
          </a:p>
        </p:txBody>
      </p:sp>
      <p:sp>
        <p:nvSpPr>
          <p:cNvPr id="3" name="Slide Number Placeholder 2">
            <a:extLst>
              <a:ext uri="{FF2B5EF4-FFF2-40B4-BE49-F238E27FC236}">
                <a16:creationId xmlns:a16="http://schemas.microsoft.com/office/drawing/2014/main" id="{DEC9BF15-065A-1A19-86B0-20D351CACA21}"/>
              </a:ext>
            </a:extLst>
          </p:cNvPr>
          <p:cNvSpPr>
            <a:spLocks noGrp="1"/>
          </p:cNvSpPr>
          <p:nvPr>
            <p:ph type="sldNum" sz="quarter" idx="12"/>
          </p:nvPr>
        </p:nvSpPr>
        <p:spPr/>
        <p:txBody>
          <a:bodyPr/>
          <a:lstStyle/>
          <a:p>
            <a:fld id="{3E42D4C3-81CA-9A44-B950-E18D344B504E}" type="slidenum">
              <a:rPr lang="en-US" smtClean="0"/>
              <a:pPr/>
              <a:t>20</a:t>
            </a:fld>
            <a:endParaRPr lang="en-US"/>
          </a:p>
        </p:txBody>
      </p:sp>
      <p:pic>
        <p:nvPicPr>
          <p:cNvPr id="10" name="Picture 9" descr="A screenshot of a document&#10;&#10;Description automatically generated">
            <a:extLst>
              <a:ext uri="{FF2B5EF4-FFF2-40B4-BE49-F238E27FC236}">
                <a16:creationId xmlns:a16="http://schemas.microsoft.com/office/drawing/2014/main" id="{1A9C57CB-7393-3133-512E-539ECC126BBC}"/>
              </a:ext>
            </a:extLst>
          </p:cNvPr>
          <p:cNvPicPr>
            <a:picLocks noChangeAspect="1"/>
          </p:cNvPicPr>
          <p:nvPr/>
        </p:nvPicPr>
        <p:blipFill>
          <a:blip r:embed="rId4"/>
          <a:stretch>
            <a:fillRect/>
          </a:stretch>
        </p:blipFill>
        <p:spPr>
          <a:xfrm>
            <a:off x="994034" y="1877987"/>
            <a:ext cx="4359421" cy="4277513"/>
          </a:xfrm>
          <a:prstGeom prst="rect">
            <a:avLst/>
          </a:prstGeom>
          <a:ln w="38100">
            <a:solidFill>
              <a:schemeClr val="tx2"/>
            </a:solidFill>
          </a:ln>
        </p:spPr>
      </p:pic>
      <p:sp>
        <p:nvSpPr>
          <p:cNvPr id="13" name="Rectangle 12">
            <a:extLst>
              <a:ext uri="{FF2B5EF4-FFF2-40B4-BE49-F238E27FC236}">
                <a16:creationId xmlns:a16="http://schemas.microsoft.com/office/drawing/2014/main" id="{886AB968-96F6-6267-5B6E-46B8591CD031}"/>
              </a:ext>
            </a:extLst>
          </p:cNvPr>
          <p:cNvSpPr/>
          <p:nvPr/>
        </p:nvSpPr>
        <p:spPr>
          <a:xfrm>
            <a:off x="10843356" y="2188837"/>
            <a:ext cx="135391" cy="204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B7F466D-DF41-197C-7886-E4E1CB1B80BB}"/>
              </a:ext>
            </a:extLst>
          </p:cNvPr>
          <p:cNvCxnSpPr>
            <a:cxnSpLocks/>
          </p:cNvCxnSpPr>
          <p:nvPr/>
        </p:nvCxnSpPr>
        <p:spPr>
          <a:xfrm>
            <a:off x="1141963" y="5157162"/>
            <a:ext cx="4038020"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F1F443-0A16-5B4F-412C-293CA7C750A2}"/>
              </a:ext>
            </a:extLst>
          </p:cNvPr>
          <p:cNvSpPr txBox="1"/>
          <p:nvPr/>
        </p:nvSpPr>
        <p:spPr>
          <a:xfrm>
            <a:off x="11312834" y="2546112"/>
            <a:ext cx="847493" cy="461665"/>
          </a:xfrm>
          <a:prstGeom prst="rect">
            <a:avLst/>
          </a:prstGeom>
          <a:noFill/>
        </p:spPr>
        <p:txBody>
          <a:bodyPr wrap="square" rtlCol="0">
            <a:spAutoFit/>
          </a:bodyPr>
          <a:lstStyle/>
          <a:p>
            <a:pPr algn="ctr"/>
            <a:r>
              <a:rPr lang="en-US" sz="1200"/>
              <a:t>Clear Updates</a:t>
            </a:r>
          </a:p>
        </p:txBody>
      </p:sp>
      <p:sp>
        <p:nvSpPr>
          <p:cNvPr id="34" name="TextBox 33">
            <a:extLst>
              <a:ext uri="{FF2B5EF4-FFF2-40B4-BE49-F238E27FC236}">
                <a16:creationId xmlns:a16="http://schemas.microsoft.com/office/drawing/2014/main" id="{57E36516-29E0-ECB9-37CD-49A3180E23B8}"/>
              </a:ext>
            </a:extLst>
          </p:cNvPr>
          <p:cNvSpPr txBox="1"/>
          <p:nvPr/>
        </p:nvSpPr>
        <p:spPr>
          <a:xfrm>
            <a:off x="5486756" y="4833491"/>
            <a:ext cx="876487" cy="461665"/>
          </a:xfrm>
          <a:prstGeom prst="rect">
            <a:avLst/>
          </a:prstGeom>
          <a:noFill/>
        </p:spPr>
        <p:txBody>
          <a:bodyPr wrap="square" rtlCol="0">
            <a:spAutoFit/>
          </a:bodyPr>
          <a:lstStyle/>
          <a:p>
            <a:pPr algn="ctr"/>
            <a:r>
              <a:rPr lang="en-US" sz="1200"/>
              <a:t>Impact driven</a:t>
            </a:r>
          </a:p>
        </p:txBody>
      </p:sp>
      <p:sp>
        <p:nvSpPr>
          <p:cNvPr id="35" name="TextBox 34">
            <a:extLst>
              <a:ext uri="{FF2B5EF4-FFF2-40B4-BE49-F238E27FC236}">
                <a16:creationId xmlns:a16="http://schemas.microsoft.com/office/drawing/2014/main" id="{9B0D4950-97AF-48AA-1AC8-D35D9769C733}"/>
              </a:ext>
            </a:extLst>
          </p:cNvPr>
          <p:cNvSpPr txBox="1"/>
          <p:nvPr/>
        </p:nvSpPr>
        <p:spPr>
          <a:xfrm>
            <a:off x="-150802" y="3206875"/>
            <a:ext cx="1246372" cy="430887"/>
          </a:xfrm>
          <a:prstGeom prst="rect">
            <a:avLst/>
          </a:prstGeom>
          <a:noFill/>
        </p:spPr>
        <p:txBody>
          <a:bodyPr wrap="square" rtlCol="0">
            <a:spAutoFit/>
          </a:bodyPr>
          <a:lstStyle/>
          <a:p>
            <a:pPr algn="ctr"/>
            <a:r>
              <a:rPr lang="en-US" sz="1050">
                <a:latin typeface="Avenir Book" panose="02000503020000020003" pitchFamily="2" charset="0"/>
              </a:rPr>
              <a:t>Communicate timeline</a:t>
            </a:r>
          </a:p>
        </p:txBody>
      </p:sp>
      <p:sp>
        <p:nvSpPr>
          <p:cNvPr id="37" name="TextBox 36">
            <a:extLst>
              <a:ext uri="{FF2B5EF4-FFF2-40B4-BE49-F238E27FC236}">
                <a16:creationId xmlns:a16="http://schemas.microsoft.com/office/drawing/2014/main" id="{097F9555-CC19-A6F1-D401-F60801882605}"/>
              </a:ext>
            </a:extLst>
          </p:cNvPr>
          <p:cNvSpPr txBox="1"/>
          <p:nvPr/>
        </p:nvSpPr>
        <p:spPr>
          <a:xfrm>
            <a:off x="4302488" y="1857246"/>
            <a:ext cx="1141602" cy="276999"/>
          </a:xfrm>
          <a:prstGeom prst="rect">
            <a:avLst/>
          </a:prstGeom>
          <a:noFill/>
        </p:spPr>
        <p:txBody>
          <a:bodyPr wrap="square" rtlCol="0">
            <a:spAutoFit/>
          </a:bodyPr>
          <a:lstStyle/>
          <a:p>
            <a:r>
              <a:rPr lang="en-US" sz="1200"/>
              <a:t>Personalization</a:t>
            </a:r>
          </a:p>
        </p:txBody>
      </p:sp>
      <p:sp>
        <p:nvSpPr>
          <p:cNvPr id="38" name="Rectangle 37">
            <a:extLst>
              <a:ext uri="{FF2B5EF4-FFF2-40B4-BE49-F238E27FC236}">
                <a16:creationId xmlns:a16="http://schemas.microsoft.com/office/drawing/2014/main" id="{B108A3EA-771E-D18F-4B36-C9F707D98E6A}"/>
              </a:ext>
            </a:extLst>
          </p:cNvPr>
          <p:cNvSpPr/>
          <p:nvPr/>
        </p:nvSpPr>
        <p:spPr>
          <a:xfrm>
            <a:off x="1116847" y="2311672"/>
            <a:ext cx="4141794" cy="281206"/>
          </a:xfrm>
          <a:prstGeom prst="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FA93A21-5730-A6C6-FCD2-FDDA60032AD3}"/>
              </a:ext>
            </a:extLst>
          </p:cNvPr>
          <p:cNvSpPr txBox="1"/>
          <p:nvPr/>
        </p:nvSpPr>
        <p:spPr>
          <a:xfrm>
            <a:off x="20701" y="4016743"/>
            <a:ext cx="977558" cy="900246"/>
          </a:xfrm>
          <a:prstGeom prst="rect">
            <a:avLst/>
          </a:prstGeom>
          <a:noFill/>
        </p:spPr>
        <p:txBody>
          <a:bodyPr wrap="square" rtlCol="0">
            <a:spAutoFit/>
          </a:bodyPr>
          <a:lstStyle/>
          <a:p>
            <a:pPr algn="ctr"/>
            <a:r>
              <a:rPr lang="en-US" sz="1050">
                <a:latin typeface="Avenir Book" panose="02000503020000020003" pitchFamily="2" charset="0"/>
              </a:rPr>
              <a:t>Clear Structure with a call to action highlighted</a:t>
            </a:r>
          </a:p>
        </p:txBody>
      </p:sp>
      <p:cxnSp>
        <p:nvCxnSpPr>
          <p:cNvPr id="41" name="Straight Arrow Connector 40">
            <a:extLst>
              <a:ext uri="{FF2B5EF4-FFF2-40B4-BE49-F238E27FC236}">
                <a16:creationId xmlns:a16="http://schemas.microsoft.com/office/drawing/2014/main" id="{7428281F-A88B-BCEF-0603-AAE0C413D71F}"/>
              </a:ext>
            </a:extLst>
          </p:cNvPr>
          <p:cNvCxnSpPr/>
          <p:nvPr/>
        </p:nvCxnSpPr>
        <p:spPr>
          <a:xfrm>
            <a:off x="4873289" y="2123115"/>
            <a:ext cx="0" cy="167815"/>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D62D2AC-9AB3-6082-5635-193EDED11CAA}"/>
              </a:ext>
            </a:extLst>
          </p:cNvPr>
          <p:cNvCxnSpPr>
            <a:cxnSpLocks/>
          </p:cNvCxnSpPr>
          <p:nvPr/>
        </p:nvCxnSpPr>
        <p:spPr>
          <a:xfrm flipH="1">
            <a:off x="5258640" y="5157162"/>
            <a:ext cx="424530"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136B7DB-FF6D-1D9C-D35D-0B225D7CC711}"/>
              </a:ext>
            </a:extLst>
          </p:cNvPr>
          <p:cNvCxnSpPr>
            <a:cxnSpLocks/>
          </p:cNvCxnSpPr>
          <p:nvPr/>
        </p:nvCxnSpPr>
        <p:spPr>
          <a:xfrm flipH="1">
            <a:off x="10978747" y="2767677"/>
            <a:ext cx="526237"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0E128E2-5CB7-BFAA-7C93-059698669750}"/>
              </a:ext>
            </a:extLst>
          </p:cNvPr>
          <p:cNvCxnSpPr>
            <a:cxnSpLocks/>
          </p:cNvCxnSpPr>
          <p:nvPr/>
        </p:nvCxnSpPr>
        <p:spPr>
          <a:xfrm>
            <a:off x="1013547" y="4130771"/>
            <a:ext cx="276705"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7744D28-B0B0-D294-AF44-8CA7852CB0C7}"/>
              </a:ext>
            </a:extLst>
          </p:cNvPr>
          <p:cNvCxnSpPr>
            <a:cxnSpLocks/>
          </p:cNvCxnSpPr>
          <p:nvPr/>
        </p:nvCxnSpPr>
        <p:spPr>
          <a:xfrm>
            <a:off x="1013547" y="4809893"/>
            <a:ext cx="276705"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24A646-46B4-DC47-5575-2E95ED44DD83}"/>
              </a:ext>
            </a:extLst>
          </p:cNvPr>
          <p:cNvCxnSpPr>
            <a:cxnSpLocks/>
          </p:cNvCxnSpPr>
          <p:nvPr/>
        </p:nvCxnSpPr>
        <p:spPr>
          <a:xfrm>
            <a:off x="1013547" y="4130771"/>
            <a:ext cx="0" cy="679122"/>
          </a:xfrm>
          <a:prstGeom prst="line">
            <a:avLst/>
          </a:prstGeom>
          <a:ln>
            <a:solidFill>
              <a:srgbClr val="99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59466CD-C984-BC10-64F8-4A7510F489A9}"/>
              </a:ext>
            </a:extLst>
          </p:cNvPr>
          <p:cNvSpPr/>
          <p:nvPr/>
        </p:nvSpPr>
        <p:spPr>
          <a:xfrm>
            <a:off x="4416089" y="273782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075691C-70E6-1E71-E0E7-7E5137FE3E31}"/>
              </a:ext>
            </a:extLst>
          </p:cNvPr>
          <p:cNvSpPr/>
          <p:nvPr/>
        </p:nvSpPr>
        <p:spPr>
          <a:xfrm>
            <a:off x="2487327" y="274967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atch&#10;&#10;Description automatically generated with medium confidence">
            <a:extLst>
              <a:ext uri="{FF2B5EF4-FFF2-40B4-BE49-F238E27FC236}">
                <a16:creationId xmlns:a16="http://schemas.microsoft.com/office/drawing/2014/main" id="{763140CB-4175-3849-1D29-B871AC41FF33}"/>
              </a:ext>
            </a:extLst>
          </p:cNvPr>
          <p:cNvPicPr>
            <a:picLocks noChangeAspect="1"/>
          </p:cNvPicPr>
          <p:nvPr/>
        </p:nvPicPr>
        <p:blipFill>
          <a:blip r:embed="rId5"/>
          <a:stretch>
            <a:fillRect/>
          </a:stretch>
        </p:blipFill>
        <p:spPr>
          <a:xfrm>
            <a:off x="1116845" y="2767678"/>
            <a:ext cx="3970853" cy="771744"/>
          </a:xfrm>
          <a:prstGeom prst="rect">
            <a:avLst/>
          </a:prstGeom>
        </p:spPr>
      </p:pic>
      <p:sp>
        <p:nvSpPr>
          <p:cNvPr id="68" name="Rectangle 67">
            <a:extLst>
              <a:ext uri="{FF2B5EF4-FFF2-40B4-BE49-F238E27FC236}">
                <a16:creationId xmlns:a16="http://schemas.microsoft.com/office/drawing/2014/main" id="{42823050-5340-770C-09EF-164D00CA1A41}"/>
              </a:ext>
            </a:extLst>
          </p:cNvPr>
          <p:cNvSpPr/>
          <p:nvPr/>
        </p:nvSpPr>
        <p:spPr>
          <a:xfrm>
            <a:off x="1116847" y="2767677"/>
            <a:ext cx="4141794" cy="819609"/>
          </a:xfrm>
          <a:prstGeom prst="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screenshot of a application form&#10;&#10;Description automatically generated">
            <a:extLst>
              <a:ext uri="{FF2B5EF4-FFF2-40B4-BE49-F238E27FC236}">
                <a16:creationId xmlns:a16="http://schemas.microsoft.com/office/drawing/2014/main" id="{8A9962CC-F015-B2EE-AC42-73CB70484D8E}"/>
              </a:ext>
            </a:extLst>
          </p:cNvPr>
          <p:cNvPicPr>
            <a:picLocks/>
          </p:cNvPicPr>
          <p:nvPr/>
        </p:nvPicPr>
        <p:blipFill>
          <a:blip r:embed="rId6"/>
          <a:stretch>
            <a:fillRect/>
          </a:stretch>
        </p:blipFill>
        <p:spPr>
          <a:xfrm>
            <a:off x="6536715" y="1857246"/>
            <a:ext cx="4361688" cy="4279392"/>
          </a:xfrm>
          <a:prstGeom prst="rect">
            <a:avLst/>
          </a:prstGeom>
          <a:ln w="38100">
            <a:solidFill>
              <a:schemeClr val="tx2"/>
            </a:solidFill>
          </a:ln>
        </p:spPr>
      </p:pic>
      <p:sp>
        <p:nvSpPr>
          <p:cNvPr id="6" name="Rectangle 5">
            <a:extLst>
              <a:ext uri="{FF2B5EF4-FFF2-40B4-BE49-F238E27FC236}">
                <a16:creationId xmlns:a16="http://schemas.microsoft.com/office/drawing/2014/main" id="{448DD069-A1E1-7F7B-2474-3A99EABE87D0}"/>
              </a:ext>
            </a:extLst>
          </p:cNvPr>
          <p:cNvSpPr/>
          <p:nvPr/>
        </p:nvSpPr>
        <p:spPr>
          <a:xfrm>
            <a:off x="6580991" y="2638396"/>
            <a:ext cx="4262365" cy="369381"/>
          </a:xfrm>
          <a:prstGeom prst="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06E529A-80D1-072A-DDF0-408330F3AC83}"/>
              </a:ext>
            </a:extLst>
          </p:cNvPr>
          <p:cNvCxnSpPr>
            <a:cxnSpLocks/>
          </p:cNvCxnSpPr>
          <p:nvPr/>
        </p:nvCxnSpPr>
        <p:spPr>
          <a:xfrm>
            <a:off x="6580991" y="5012926"/>
            <a:ext cx="4086987"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88E45FB9-FBD9-E2F7-3EE3-1DE60E238F75}"/>
              </a:ext>
            </a:extLst>
          </p:cNvPr>
          <p:cNvSpPr/>
          <p:nvPr/>
        </p:nvSpPr>
        <p:spPr>
          <a:xfrm>
            <a:off x="982133" y="1038348"/>
            <a:ext cx="10330701" cy="62511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ysClr val="windowText" lastClr="000000"/>
                </a:solidFill>
                <a:effectLst/>
                <a:uLnTx/>
                <a:uFillTx/>
                <a:latin typeface="Avenir Book" panose="02000503020000020003"/>
                <a:ea typeface="+mn-ea"/>
                <a:cs typeface="+mn-cs"/>
              </a:rPr>
              <a:t>Key changes include a personalized message with a timeline and clear updates provided, while using impact-driven language.</a:t>
            </a:r>
          </a:p>
        </p:txBody>
      </p:sp>
      <p:cxnSp>
        <p:nvCxnSpPr>
          <p:cNvPr id="42" name="Straight Arrow Connector 41">
            <a:extLst>
              <a:ext uri="{FF2B5EF4-FFF2-40B4-BE49-F238E27FC236}">
                <a16:creationId xmlns:a16="http://schemas.microsoft.com/office/drawing/2014/main" id="{0FE0E6A6-CAE1-2B97-6811-33EA346543D0}"/>
              </a:ext>
            </a:extLst>
          </p:cNvPr>
          <p:cNvCxnSpPr>
            <a:cxnSpLocks/>
          </p:cNvCxnSpPr>
          <p:nvPr/>
        </p:nvCxnSpPr>
        <p:spPr>
          <a:xfrm>
            <a:off x="814466" y="3388553"/>
            <a:ext cx="334252"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FE0D75-0769-6213-8B00-4DBA557D4AAB}"/>
              </a:ext>
            </a:extLst>
          </p:cNvPr>
          <p:cNvCxnSpPr>
            <a:cxnSpLocks/>
          </p:cNvCxnSpPr>
          <p:nvPr/>
        </p:nvCxnSpPr>
        <p:spPr>
          <a:xfrm>
            <a:off x="6204030" y="5012926"/>
            <a:ext cx="376961" cy="0"/>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9CCB2B9-327A-6AB3-2D45-7B2804594479}"/>
              </a:ext>
            </a:extLst>
          </p:cNvPr>
          <p:cNvSpPr txBox="1"/>
          <p:nvPr/>
        </p:nvSpPr>
        <p:spPr>
          <a:xfrm>
            <a:off x="1402742" y="6378825"/>
            <a:ext cx="5049780" cy="230832"/>
          </a:xfrm>
          <a:prstGeom prst="rect">
            <a:avLst/>
          </a:prstGeom>
          <a:noFill/>
        </p:spPr>
        <p:txBody>
          <a:bodyPr wrap="none" rtlCol="0">
            <a:spAutoFit/>
          </a:bodyPr>
          <a:lstStyle/>
          <a:p>
            <a:r>
              <a:rPr lang="en-US" sz="900" i="1">
                <a:solidFill>
                  <a:schemeClr val="accent2"/>
                </a:solidFill>
                <a:latin typeface="Avenir Book" panose="02000503020000020003" pitchFamily="2" charset="0"/>
              </a:rPr>
              <a:t>*Refer to Appendix C for Post – Interview Short-Term Communication Templates in Salesforce </a:t>
            </a:r>
            <a:endParaRPr lang="en-US" sz="900">
              <a:solidFill>
                <a:schemeClr val="accent2"/>
              </a:solidFill>
            </a:endParaRPr>
          </a:p>
        </p:txBody>
      </p:sp>
    </p:spTree>
    <p:extLst>
      <p:ext uri="{BB962C8B-B14F-4D97-AF65-F5344CB8AC3E}">
        <p14:creationId xmlns:p14="http://schemas.microsoft.com/office/powerpoint/2010/main" val="4260197679"/>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837EEE-F969-F423-1B0D-C7B21506AF06}"/>
              </a:ext>
            </a:extLst>
          </p:cNvPr>
          <p:cNvSpPr>
            <a:spLocks noGrp="1"/>
          </p:cNvSpPr>
          <p:nvPr>
            <p:ph type="body" sz="quarter" idx="10"/>
          </p:nvPr>
        </p:nvSpPr>
        <p:spPr/>
        <p:txBody>
          <a:bodyPr/>
          <a:lstStyle/>
          <a:p>
            <a:r>
              <a:rPr lang="en-US"/>
              <a:t>Alumni panel provides opportunity for BBBSEM to refine volunteer experience and overall retention </a:t>
            </a:r>
          </a:p>
        </p:txBody>
      </p:sp>
      <p:sp>
        <p:nvSpPr>
          <p:cNvPr id="3" name="Slide Number Placeholder 2">
            <a:extLst>
              <a:ext uri="{FF2B5EF4-FFF2-40B4-BE49-F238E27FC236}">
                <a16:creationId xmlns:a16="http://schemas.microsoft.com/office/drawing/2014/main" id="{125461EF-D600-5910-95D5-AE96E85F9C9B}"/>
              </a:ext>
            </a:extLst>
          </p:cNvPr>
          <p:cNvSpPr>
            <a:spLocks noGrp="1"/>
          </p:cNvSpPr>
          <p:nvPr>
            <p:ph type="sldNum" sz="quarter" idx="12"/>
          </p:nvPr>
        </p:nvSpPr>
        <p:spPr/>
        <p:txBody>
          <a:bodyPr/>
          <a:lstStyle/>
          <a:p>
            <a:fld id="{3E42D4C3-81CA-9A44-B950-E18D344B504E}" type="slidenum">
              <a:rPr lang="en-US" smtClean="0"/>
              <a:pPr/>
              <a:t>21</a:t>
            </a:fld>
            <a:endParaRPr lang="en-US"/>
          </a:p>
        </p:txBody>
      </p:sp>
      <p:grpSp>
        <p:nvGrpSpPr>
          <p:cNvPr id="16" name="Group 15">
            <a:extLst>
              <a:ext uri="{FF2B5EF4-FFF2-40B4-BE49-F238E27FC236}">
                <a16:creationId xmlns:a16="http://schemas.microsoft.com/office/drawing/2014/main" id="{C96092A8-C0DD-2FA9-F64D-3393D5D32E5A}"/>
              </a:ext>
            </a:extLst>
          </p:cNvPr>
          <p:cNvGrpSpPr/>
          <p:nvPr/>
        </p:nvGrpSpPr>
        <p:grpSpPr>
          <a:xfrm>
            <a:off x="3766941" y="1721023"/>
            <a:ext cx="169223" cy="3928909"/>
            <a:chOff x="7771999" y="1749936"/>
            <a:chExt cx="169223" cy="4318237"/>
          </a:xfrm>
        </p:grpSpPr>
        <p:cxnSp>
          <p:nvCxnSpPr>
            <p:cNvPr id="27" name="Straight Connector 26">
              <a:extLst>
                <a:ext uri="{FF2B5EF4-FFF2-40B4-BE49-F238E27FC236}">
                  <a16:creationId xmlns:a16="http://schemas.microsoft.com/office/drawing/2014/main" id="{B88281DE-2637-6BC8-0BD9-CCEBBF1A9228}"/>
                </a:ext>
              </a:extLst>
            </p:cNvPr>
            <p:cNvCxnSpPr>
              <a:cxnSpLocks/>
            </p:cNvCxnSpPr>
            <p:nvPr/>
          </p:nvCxnSpPr>
          <p:spPr>
            <a:xfrm>
              <a:off x="7854713" y="1749936"/>
              <a:ext cx="0" cy="4318237"/>
            </a:xfrm>
            <a:prstGeom prst="line">
              <a:avLst/>
            </a:prstGeom>
            <a:noFill/>
            <a:ln w="6350" cap="flat" cmpd="sng" algn="ctr">
              <a:solidFill>
                <a:srgbClr val="080808"/>
              </a:solidFill>
              <a:prstDash val="solid"/>
              <a:miter lim="800000"/>
            </a:ln>
            <a:effectLst/>
          </p:spPr>
        </p:cxnSp>
        <p:grpSp>
          <p:nvGrpSpPr>
            <p:cNvPr id="28" name="Group 27">
              <a:extLst>
                <a:ext uri="{FF2B5EF4-FFF2-40B4-BE49-F238E27FC236}">
                  <a16:creationId xmlns:a16="http://schemas.microsoft.com/office/drawing/2014/main" id="{EEB6C874-8B6C-084B-FC09-92E9179485B8}"/>
                </a:ext>
              </a:extLst>
            </p:cNvPr>
            <p:cNvGrpSpPr/>
            <p:nvPr/>
          </p:nvGrpSpPr>
          <p:grpSpPr>
            <a:xfrm>
              <a:off x="7771999" y="3822740"/>
              <a:ext cx="169223" cy="172612"/>
              <a:chOff x="7592238" y="4522730"/>
              <a:chExt cx="225631" cy="230148"/>
            </a:xfrm>
          </p:grpSpPr>
          <p:sp>
            <p:nvSpPr>
              <p:cNvPr id="29" name="Oval 28">
                <a:extLst>
                  <a:ext uri="{FF2B5EF4-FFF2-40B4-BE49-F238E27FC236}">
                    <a16:creationId xmlns:a16="http://schemas.microsoft.com/office/drawing/2014/main" id="{59A99151-CD37-C568-3F40-3CF33EB7E070}"/>
                  </a:ext>
                </a:extLst>
              </p:cNvPr>
              <p:cNvSpPr/>
              <p:nvPr/>
            </p:nvSpPr>
            <p:spPr>
              <a:xfrm>
                <a:off x="7592238" y="4522730"/>
                <a:ext cx="225631" cy="230148"/>
              </a:xfrm>
              <a:prstGeom prst="ellipse">
                <a:avLst/>
              </a:prstGeom>
              <a:solidFill>
                <a:srgbClr val="9F000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80808"/>
                  </a:solidFill>
                  <a:effectLst/>
                  <a:uLnTx/>
                  <a:uFillTx/>
                  <a:latin typeface="Avenir Book" panose="02000503020000020003" pitchFamily="2" charset="0"/>
                  <a:ea typeface="+mn-ea"/>
                  <a:cs typeface="+mn-cs"/>
                </a:endParaRPr>
              </a:p>
            </p:txBody>
          </p:sp>
          <p:sp>
            <p:nvSpPr>
              <p:cNvPr id="30" name="Chevron 29">
                <a:extLst>
                  <a:ext uri="{FF2B5EF4-FFF2-40B4-BE49-F238E27FC236}">
                    <a16:creationId xmlns:a16="http://schemas.microsoft.com/office/drawing/2014/main" id="{2D744E9A-54D4-9085-AF05-0B090A843CFC}"/>
                  </a:ext>
                </a:extLst>
              </p:cNvPr>
              <p:cNvSpPr/>
              <p:nvPr/>
            </p:nvSpPr>
            <p:spPr>
              <a:xfrm>
                <a:off x="7649292" y="4574473"/>
                <a:ext cx="123738" cy="126668"/>
              </a:xfrm>
              <a:prstGeom prst="chevron">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80808"/>
                  </a:solidFill>
                  <a:effectLst/>
                  <a:uLnTx/>
                  <a:uFillTx/>
                  <a:latin typeface="Avenir Book" panose="02000503020000020003" pitchFamily="2" charset="0"/>
                  <a:ea typeface="+mn-ea"/>
                  <a:cs typeface="+mn-cs"/>
                </a:endParaRPr>
              </a:p>
            </p:txBody>
          </p:sp>
        </p:grpSp>
      </p:grpSp>
      <p:sp>
        <p:nvSpPr>
          <p:cNvPr id="5" name="Parallelogram 15">
            <a:extLst>
              <a:ext uri="{FF2B5EF4-FFF2-40B4-BE49-F238E27FC236}">
                <a16:creationId xmlns:a16="http://schemas.microsoft.com/office/drawing/2014/main" id="{89FFF503-7062-2A59-3095-DBD33883E573}"/>
              </a:ext>
            </a:extLst>
          </p:cNvPr>
          <p:cNvSpPr/>
          <p:nvPr/>
        </p:nvSpPr>
        <p:spPr>
          <a:xfrm rot="5400000" flipV="1">
            <a:off x="6065584" y="2047998"/>
            <a:ext cx="958153" cy="286705"/>
          </a:xfrm>
          <a:prstGeom prst="parallelogram">
            <a:avLst>
              <a:gd name="adj" fmla="val 66077"/>
            </a:avLst>
          </a:prstGeom>
          <a:solidFill>
            <a:schemeClr val="accent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80808">
                  <a:lumMod val="75000"/>
                  <a:lumOff val="25000"/>
                </a:srgbClr>
              </a:solidFill>
              <a:effectLst/>
              <a:uLnTx/>
              <a:uFillTx/>
              <a:latin typeface="Avenir Book" panose="02000503020000020003" pitchFamily="2" charset="0"/>
              <a:ea typeface="Avenir Book" charset="0"/>
              <a:cs typeface="Avenir Book" charset="0"/>
            </a:endParaRPr>
          </a:p>
        </p:txBody>
      </p:sp>
      <p:sp>
        <p:nvSpPr>
          <p:cNvPr id="6" name="Rectangle 5">
            <a:extLst>
              <a:ext uri="{FF2B5EF4-FFF2-40B4-BE49-F238E27FC236}">
                <a16:creationId xmlns:a16="http://schemas.microsoft.com/office/drawing/2014/main" id="{CA14AEF2-6FAA-8992-4AFA-30915D9E814C}"/>
              </a:ext>
            </a:extLst>
          </p:cNvPr>
          <p:cNvSpPr/>
          <p:nvPr/>
        </p:nvSpPr>
        <p:spPr>
          <a:xfrm>
            <a:off x="4445134" y="2136454"/>
            <a:ext cx="2186567" cy="2302941"/>
          </a:xfrm>
          <a:prstGeom prst="rect">
            <a:avLst/>
          </a:prstGeom>
          <a:solidFill>
            <a:schemeClr val="bg1">
              <a:lumMod val="85000"/>
            </a:schemeClr>
          </a:solidFill>
          <a:ln w="25400" cap="flat" cmpd="sng" algn="ctr">
            <a:noFill/>
            <a:prstDash val="solid"/>
          </a:ln>
          <a:effectLst/>
        </p:spPr>
        <p:txBody>
          <a:bodyPr spcFirstLastPara="0" vert="horz" wrap="square" lIns="182880" tIns="182880" rIns="182880" bIns="182880" numCol="1" spcCol="1270" anchor="t" anchorCtr="0">
            <a:noAutofit/>
          </a:bodyPr>
          <a:lstStyle/>
          <a:p>
            <a:pPr marL="285750" marR="0" lvl="0" indent="-285750" algn="l" defTabSz="666734"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Volunteers can feel connected to a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larger network </a:t>
            </a: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of individuals who share similar</a:t>
            </a:r>
            <a:r>
              <a:rPr lang="en-US" sz="1400" kern="0">
                <a:solidFill>
                  <a:srgbClr val="000000"/>
                </a:solidFill>
                <a:latin typeface="Avenir Book" panose="02000503020000020003" pitchFamily="2" charset="0"/>
                <a:ea typeface="Avenir Book" charset="0"/>
                <a:cs typeface="Avenir Book" charset="0"/>
              </a:rPr>
              <a:t> goals</a:t>
            </a:r>
          </a:p>
          <a:p>
            <a:pPr marL="285750" marR="0" lvl="0" indent="-285750" algn="l" defTabSz="666734" rtl="0" eaLnBrk="1" fontAlgn="auto" latinLnBrk="0" hangingPunct="1">
              <a:lnSpc>
                <a:spcPct val="90000"/>
              </a:lnSpc>
              <a:spcBef>
                <a:spcPct val="0"/>
              </a:spcBef>
              <a:spcAft>
                <a:spcPts val="600"/>
              </a:spcAft>
              <a:buClrTx/>
              <a:buSzTx/>
              <a:buFont typeface="Arial" panose="020B0604020202020204" pitchFamily="34" charset="0"/>
              <a:buChar char="•"/>
              <a:tabLst/>
              <a:defRPr/>
            </a:pPr>
            <a:r>
              <a:rPr lang="en-US" sz="1400" kern="0">
                <a:solidFill>
                  <a:srgbClr val="000000"/>
                </a:solidFill>
                <a:latin typeface="Avenir Book" panose="02000503020000020003" pitchFamily="2" charset="0"/>
                <a:ea typeface="Avenir Book" charset="0"/>
                <a:cs typeface="Avenir Book" charset="0"/>
              </a:rPr>
              <a:t>Demonstrates that the organization values and </a:t>
            </a:r>
            <a:r>
              <a:rPr lang="en-US" sz="1400" b="1" kern="0">
                <a:solidFill>
                  <a:srgbClr val="000000"/>
                </a:solidFill>
                <a:latin typeface="Avenir Book" panose="02000503020000020003" pitchFamily="2" charset="0"/>
                <a:ea typeface="Avenir Book" charset="0"/>
                <a:cs typeface="Avenir Book" charset="0"/>
              </a:rPr>
              <a:t>appreciates</a:t>
            </a:r>
            <a:r>
              <a:rPr lang="en-US" sz="1400" kern="0">
                <a:solidFill>
                  <a:srgbClr val="000000"/>
                </a:solidFill>
                <a:latin typeface="Avenir Book" panose="02000503020000020003" pitchFamily="2" charset="0"/>
                <a:ea typeface="Avenir Book" charset="0"/>
                <a:cs typeface="Avenir Book" charset="0"/>
              </a:rPr>
              <a:t> its </a:t>
            </a:r>
            <a:r>
              <a:rPr lang="en-US" sz="1400" b="1" kern="0">
                <a:solidFill>
                  <a:srgbClr val="000000"/>
                </a:solidFill>
                <a:latin typeface="Avenir Book" panose="02000503020000020003" pitchFamily="2" charset="0"/>
                <a:ea typeface="Avenir Book" charset="0"/>
                <a:cs typeface="Avenir Book" charset="0"/>
              </a:rPr>
              <a:t>volunteers</a:t>
            </a:r>
            <a:r>
              <a:rPr lang="en-US" sz="1400" kern="0">
                <a:solidFill>
                  <a:srgbClr val="000000"/>
                </a:solidFill>
                <a:latin typeface="Avenir Book" panose="02000503020000020003" pitchFamily="2" charset="0"/>
                <a:ea typeface="Avenir Book" charset="0"/>
                <a:cs typeface="Avenir Book" charset="0"/>
              </a:rPr>
              <a:t>  </a:t>
            </a:r>
            <a:endPar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endParaRPr>
          </a:p>
        </p:txBody>
      </p:sp>
      <p:sp>
        <p:nvSpPr>
          <p:cNvPr id="7" name="Parallelogram 15">
            <a:extLst>
              <a:ext uri="{FF2B5EF4-FFF2-40B4-BE49-F238E27FC236}">
                <a16:creationId xmlns:a16="http://schemas.microsoft.com/office/drawing/2014/main" id="{291363D1-7829-6B1F-BC55-418443DEE736}"/>
              </a:ext>
            </a:extLst>
          </p:cNvPr>
          <p:cNvSpPr/>
          <p:nvPr/>
        </p:nvSpPr>
        <p:spPr>
          <a:xfrm rot="5400000" flipV="1">
            <a:off x="8453891" y="2059457"/>
            <a:ext cx="958153" cy="286705"/>
          </a:xfrm>
          <a:prstGeom prst="parallelogram">
            <a:avLst>
              <a:gd name="adj" fmla="val 66077"/>
            </a:avLst>
          </a:prstGeom>
          <a:solidFill>
            <a:schemeClr val="accent1">
              <a:lumMod val="75000"/>
              <a:lumOff val="25000"/>
            </a:schemeClr>
          </a:solidFill>
          <a:ln w="9525" cap="flat" cmpd="sng" algn="ctr">
            <a:solidFill>
              <a:schemeClr val="accent1">
                <a:lumMod val="75000"/>
                <a:lumOff val="2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90000"/>
              </a:solidFill>
              <a:effectLst/>
              <a:uLnTx/>
              <a:uFillTx/>
              <a:latin typeface="Avenir Book" panose="02000503020000020003" pitchFamily="2" charset="0"/>
              <a:ea typeface="Avenir Book" charset="0"/>
              <a:cs typeface="Avenir Book" charset="0"/>
            </a:endParaRPr>
          </a:p>
        </p:txBody>
      </p:sp>
      <p:sp>
        <p:nvSpPr>
          <p:cNvPr id="8" name="Rectangle 7">
            <a:extLst>
              <a:ext uri="{FF2B5EF4-FFF2-40B4-BE49-F238E27FC236}">
                <a16:creationId xmlns:a16="http://schemas.microsoft.com/office/drawing/2014/main" id="{D4281C2B-8B9A-AFD3-7F85-5C7135445FD4}"/>
              </a:ext>
            </a:extLst>
          </p:cNvPr>
          <p:cNvSpPr/>
          <p:nvPr/>
        </p:nvSpPr>
        <p:spPr>
          <a:xfrm>
            <a:off x="6831313" y="2136455"/>
            <a:ext cx="2186567" cy="2302940"/>
          </a:xfrm>
          <a:prstGeom prst="rect">
            <a:avLst/>
          </a:prstGeom>
          <a:solidFill>
            <a:schemeClr val="bg1">
              <a:lumMod val="85000"/>
            </a:schemeClr>
          </a:solidFill>
          <a:ln w="25400" cap="flat" cmpd="sng" algn="ctr">
            <a:noFill/>
            <a:prstDash val="solid"/>
          </a:ln>
          <a:effectLst/>
        </p:spPr>
        <p:txBody>
          <a:bodyPr spcFirstLastPara="0" vert="horz" wrap="square" lIns="182880" tIns="182880" rIns="182880" bIns="182880" numCol="1" spcCol="1270" anchor="t" anchorCtr="0">
            <a:noAutofit/>
          </a:bodyPr>
          <a:lstStyle/>
          <a:p>
            <a:pPr marL="285750" indent="-285750" defTabSz="666734">
              <a:lnSpc>
                <a:spcPct val="90000"/>
              </a:lnSpc>
              <a:spcBef>
                <a:spcPct val="0"/>
              </a:spcBef>
              <a:spcAft>
                <a:spcPts val="600"/>
              </a:spcAft>
              <a:buFont typeface="Arial" panose="020B0604020202020204" pitchFamily="34" charset="0"/>
              <a:buChar char="•"/>
              <a:defRPr/>
            </a:pP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Provides volunteers with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valuable insights</a:t>
            </a: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improving quality of mentorship</a:t>
            </a:r>
          </a:p>
          <a:p>
            <a:pPr marL="285750" indent="-285750" defTabSz="666734">
              <a:lnSpc>
                <a:spcPct val="90000"/>
              </a:lnSpc>
              <a:spcBef>
                <a:spcPct val="0"/>
              </a:spcBef>
              <a:spcAft>
                <a:spcPts val="600"/>
              </a:spcAft>
              <a:buFont typeface="Arial" panose="020B0604020202020204" pitchFamily="34" charset="0"/>
              <a:buChar char="•"/>
              <a:defRPr/>
            </a:pP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Showcases long-term impact </a:t>
            </a:r>
            <a:r>
              <a:rPr lang="en-US" sz="1400" kern="0">
                <a:solidFill>
                  <a:srgbClr val="000000"/>
                </a:solidFill>
                <a:latin typeface="Avenir Book" panose="02000503020000020003" pitchFamily="2" charset="0"/>
                <a:ea typeface="Avenir Book" charset="0"/>
                <a:cs typeface="Avenir Book" charset="0"/>
              </a:rPr>
              <a:t>and </a:t>
            </a:r>
            <a:r>
              <a:rPr lang="en-US" sz="1400" b="1" kern="0">
                <a:solidFill>
                  <a:srgbClr val="000000"/>
                </a:solidFill>
                <a:latin typeface="Avenir Book" panose="02000503020000020003" pitchFamily="2" charset="0"/>
                <a:ea typeface="Avenir Book" charset="0"/>
                <a:cs typeface="Avenir Book" charset="0"/>
              </a:rPr>
              <a:t>offers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inspiration</a:t>
            </a:r>
            <a:r>
              <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improving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retention</a:t>
            </a:r>
          </a:p>
          <a:p>
            <a:pPr marL="285750" indent="-285750" defTabSz="666734">
              <a:lnSpc>
                <a:spcPct val="90000"/>
              </a:lnSpc>
              <a:spcBef>
                <a:spcPct val="0"/>
              </a:spcBef>
              <a:spcAft>
                <a:spcPts val="600"/>
              </a:spcAft>
              <a:buFont typeface="Arial" panose="020B0604020202020204" pitchFamily="34" charset="0"/>
              <a:buChar char="•"/>
              <a:defRPr/>
            </a:pPr>
            <a:endParaRPr kumimoji="0" lang="en-US" sz="1400" b="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endParaRPr>
          </a:p>
        </p:txBody>
      </p:sp>
      <p:sp>
        <p:nvSpPr>
          <p:cNvPr id="9" name="TextBox 8">
            <a:extLst>
              <a:ext uri="{FF2B5EF4-FFF2-40B4-BE49-F238E27FC236}">
                <a16:creationId xmlns:a16="http://schemas.microsoft.com/office/drawing/2014/main" id="{92D3C8F4-434C-7A66-4252-B9B53407FEB0}"/>
              </a:ext>
            </a:extLst>
          </p:cNvPr>
          <p:cNvSpPr txBox="1"/>
          <p:nvPr/>
        </p:nvSpPr>
        <p:spPr>
          <a:xfrm rot="16200000">
            <a:off x="3588056" y="3052058"/>
            <a:ext cx="126297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00000"/>
                </a:solidFill>
                <a:effectLst/>
                <a:uLnTx/>
                <a:uFillTx/>
                <a:latin typeface="Avenir Book" panose="02000503020000020003" pitchFamily="2" charset="0"/>
                <a:ea typeface="+mn-ea"/>
                <a:cs typeface="+mn-cs"/>
              </a:rPr>
              <a:t>Impact</a:t>
            </a:r>
          </a:p>
        </p:txBody>
      </p:sp>
      <p:sp>
        <p:nvSpPr>
          <p:cNvPr id="10" name="Parallelogram 15">
            <a:extLst>
              <a:ext uri="{FF2B5EF4-FFF2-40B4-BE49-F238E27FC236}">
                <a16:creationId xmlns:a16="http://schemas.microsoft.com/office/drawing/2014/main" id="{0C54FD5E-B364-2B69-AAE6-ECA5A72BACEE}"/>
              </a:ext>
            </a:extLst>
          </p:cNvPr>
          <p:cNvSpPr/>
          <p:nvPr/>
        </p:nvSpPr>
        <p:spPr>
          <a:xfrm rot="5400000" flipV="1">
            <a:off x="10843812" y="2056747"/>
            <a:ext cx="958153" cy="286705"/>
          </a:xfrm>
          <a:prstGeom prst="parallelogram">
            <a:avLst>
              <a:gd name="adj" fmla="val 66077"/>
            </a:avLst>
          </a:prstGeom>
          <a:solidFill>
            <a:schemeClr val="tx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venir Book" panose="02000503020000020003" pitchFamily="2" charset="0"/>
              <a:ea typeface="Avenir Book" charset="0"/>
              <a:cs typeface="Avenir Book" charset="0"/>
            </a:endParaRPr>
          </a:p>
        </p:txBody>
      </p:sp>
      <p:sp>
        <p:nvSpPr>
          <p:cNvPr id="11" name="Rectangle 10">
            <a:extLst>
              <a:ext uri="{FF2B5EF4-FFF2-40B4-BE49-F238E27FC236}">
                <a16:creationId xmlns:a16="http://schemas.microsoft.com/office/drawing/2014/main" id="{7AB175D9-D4C8-75ED-F18F-A8156E69C0D3}"/>
              </a:ext>
            </a:extLst>
          </p:cNvPr>
          <p:cNvSpPr/>
          <p:nvPr/>
        </p:nvSpPr>
        <p:spPr>
          <a:xfrm>
            <a:off x="9212015" y="2137707"/>
            <a:ext cx="2176272" cy="2301687"/>
          </a:xfrm>
          <a:prstGeom prst="rect">
            <a:avLst/>
          </a:prstGeom>
          <a:solidFill>
            <a:schemeClr val="bg1">
              <a:lumMod val="85000"/>
            </a:schemeClr>
          </a:solidFill>
          <a:ln w="25400" cap="flat" cmpd="sng" algn="ctr">
            <a:noFill/>
            <a:prstDash val="solid"/>
          </a:ln>
          <a:effectLst/>
        </p:spPr>
        <p:txBody>
          <a:bodyPr spcFirstLastPara="0" vert="horz" wrap="square" lIns="182880" tIns="182880" rIns="182880" bIns="182880" numCol="1" spcCol="1270" anchor="t" anchorCtr="0">
            <a:noAutofit/>
          </a:bodyPr>
          <a:lstStyle/>
          <a:p>
            <a:pPr marL="171450" marR="0" lvl="0" indent="-171450" algn="l" defTabSz="666734" rtl="0" eaLnBrk="1" fontAlgn="auto" latinLnBrk="0" hangingPunct="1">
              <a:lnSpc>
                <a:spcPct val="90000"/>
              </a:lnSpc>
              <a:spcBef>
                <a:spcPct val="0"/>
              </a:spcBef>
              <a:spcAft>
                <a:spcPts val="600"/>
              </a:spcAft>
              <a:buClrTx/>
              <a:buSzTx/>
              <a:buFont typeface="Arial" panose="020B0604020202020204" pitchFamily="34" charset="0"/>
              <a:buChar char="•"/>
              <a:tabLst/>
              <a:defRPr/>
            </a:pPr>
            <a:r>
              <a:rPr lang="en-US" sz="1400" kern="0">
                <a:solidFill>
                  <a:srgbClr val="000000"/>
                </a:solidFill>
                <a:latin typeface="Avenir Book" panose="02000503020000020003" pitchFamily="2" charset="0"/>
                <a:ea typeface="Avenir Book" charset="0"/>
                <a:cs typeface="Avenir Book" charset="0"/>
              </a:rPr>
              <a:t>Opportunity </a:t>
            </a: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to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collect feedback </a:t>
            </a: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can be instrumental in improving overall volunteer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satisfaction</a:t>
            </a: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a:t>
            </a:r>
          </a:p>
          <a:p>
            <a:pPr marL="171450" marR="0" lvl="0" indent="-171450" algn="l" defTabSz="666734"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Maintains </a:t>
            </a:r>
            <a:r>
              <a:rPr kumimoji="0" lang="en-US" sz="1400" b="1"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excitement</a:t>
            </a: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toward volunteering while waiting </a:t>
            </a:r>
            <a:r>
              <a:rPr lang="en-US" sz="1400" kern="0">
                <a:solidFill>
                  <a:srgbClr val="000000"/>
                </a:solidFill>
                <a:latin typeface="Avenir Book" panose="02000503020000020003" pitchFamily="2" charset="0"/>
                <a:ea typeface="Avenir Book" charset="0"/>
                <a:cs typeface="Avenir Book" charset="0"/>
              </a:rPr>
              <a:t>for </a:t>
            </a:r>
            <a:r>
              <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match</a:t>
            </a:r>
          </a:p>
          <a:p>
            <a:pPr marL="171450" marR="0" lvl="0" indent="-171450" algn="l" defTabSz="666734"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400" i="0"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endParaRPr>
          </a:p>
        </p:txBody>
      </p:sp>
      <p:sp>
        <p:nvSpPr>
          <p:cNvPr id="12" name="Rectangle 11">
            <a:extLst>
              <a:ext uri="{FF2B5EF4-FFF2-40B4-BE49-F238E27FC236}">
                <a16:creationId xmlns:a16="http://schemas.microsoft.com/office/drawing/2014/main" id="{5ED5BFE4-837E-C610-6C2A-5D33013F506F}"/>
              </a:ext>
            </a:extLst>
          </p:cNvPr>
          <p:cNvSpPr/>
          <p:nvPr/>
        </p:nvSpPr>
        <p:spPr>
          <a:xfrm>
            <a:off x="4435683" y="4491841"/>
            <a:ext cx="6953447" cy="1158091"/>
          </a:xfrm>
          <a:prstGeom prst="rect">
            <a:avLst/>
          </a:prstGeom>
          <a:solidFill>
            <a:schemeClr val="bg1">
              <a:lumMod val="85000"/>
            </a:schemeClr>
          </a:solidFill>
          <a:ln w="25400" cap="flat" cmpd="sng" algn="ctr">
            <a:noFill/>
            <a:prstDash val="solid"/>
          </a:ln>
          <a:effectLst/>
        </p:spPr>
        <p:txBody>
          <a:bodyPr spcFirstLastPara="0" vert="horz" wrap="square" lIns="182880" tIns="182880" rIns="182880" bIns="182880" numCol="1" spcCol="1270" anchor="t" anchorCtr="0">
            <a:noAutofit/>
          </a:bodyPr>
          <a:lstStyle/>
          <a:p>
            <a:pPr marR="0" lvl="0" algn="ctr" defTabSz="666734" rtl="0" eaLnBrk="1" fontAlgn="auto" latinLnBrk="0" hangingPunct="1">
              <a:lnSpc>
                <a:spcPct val="90000"/>
              </a:lnSpc>
              <a:spcBef>
                <a:spcPct val="0"/>
              </a:spcBef>
              <a:spcAft>
                <a:spcPts val="600"/>
              </a:spcAft>
              <a:buClrTx/>
              <a:buSzTx/>
              <a:tabLst/>
              <a:defRPr/>
            </a:pPr>
            <a:endParaRPr kumimoji="0" lang="en-US" sz="3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endParaRPr>
          </a:p>
          <a:p>
            <a:pPr marR="0" lvl="0" algn="ctr" defTabSz="666734" rtl="0" eaLnBrk="1" fontAlgn="auto" latinLnBrk="0" hangingPunct="1">
              <a:lnSpc>
                <a:spcPct val="90000"/>
              </a:lnSpc>
              <a:spcBef>
                <a:spcPct val="0"/>
              </a:spcBef>
              <a:spcAft>
                <a:spcPts val="600"/>
              </a:spcAft>
              <a:buClrTx/>
              <a:buSzTx/>
              <a:tabLst/>
              <a:defRPr/>
            </a:pPr>
            <a:r>
              <a:rPr kumimoji="0" lang="en-US" sz="15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Virtual Alumni Panel </a:t>
            </a:r>
            <a:r>
              <a:rPr lang="en-US" sz="1500" i="1" kern="0">
                <a:solidFill>
                  <a:srgbClr val="000000"/>
                </a:solidFill>
                <a:latin typeface="Avenir Book" panose="02000503020000020003" pitchFamily="2" charset="0"/>
                <a:ea typeface="Avenir Book" charset="0"/>
                <a:cs typeface="Avenir Book" charset="0"/>
              </a:rPr>
              <a:t>serves as a</a:t>
            </a:r>
            <a:r>
              <a:rPr kumimoji="0" lang="en-US" sz="15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long-term engagement strategy that builds a sense of </a:t>
            </a:r>
            <a:r>
              <a:rPr kumimoji="0" lang="en-US" sz="1500" b="1"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community</a:t>
            </a:r>
            <a:r>
              <a:rPr kumimoji="0" lang="en-US" sz="15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facilitates the exchange of </a:t>
            </a:r>
            <a:r>
              <a:rPr kumimoji="0" lang="en-US" sz="1500" b="1"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knowledge</a:t>
            </a:r>
            <a:r>
              <a:rPr kumimoji="0" lang="en-US" sz="15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and provides a valuable opportunity to collect </a:t>
            </a:r>
            <a:r>
              <a:rPr kumimoji="0" lang="en-US" sz="1500" b="1"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feedback</a:t>
            </a:r>
            <a:r>
              <a:rPr kumimoji="0" lang="en-US" sz="1500" b="0" i="1" u="none" strike="noStrike" kern="0" cap="none" spc="0" normalizeH="0" baseline="0" noProof="0">
                <a:ln>
                  <a:noFill/>
                </a:ln>
                <a:solidFill>
                  <a:srgbClr val="000000"/>
                </a:solidFill>
                <a:effectLst/>
                <a:uLnTx/>
                <a:uFillTx/>
                <a:latin typeface="Avenir Book" panose="02000503020000020003" pitchFamily="2" charset="0"/>
                <a:ea typeface="Avenir Book" charset="0"/>
                <a:cs typeface="Avenir Book" charset="0"/>
              </a:rPr>
              <a:t>. </a:t>
            </a:r>
          </a:p>
        </p:txBody>
      </p:sp>
      <p:sp>
        <p:nvSpPr>
          <p:cNvPr id="13" name="Rectangle 12">
            <a:extLst>
              <a:ext uri="{FF2B5EF4-FFF2-40B4-BE49-F238E27FC236}">
                <a16:creationId xmlns:a16="http://schemas.microsoft.com/office/drawing/2014/main" id="{AA320A44-E6D2-911B-8361-E48988C280CF}"/>
              </a:ext>
            </a:extLst>
          </p:cNvPr>
          <p:cNvSpPr/>
          <p:nvPr/>
        </p:nvSpPr>
        <p:spPr>
          <a:xfrm>
            <a:off x="6772453" y="1673713"/>
            <a:ext cx="2304288" cy="564742"/>
          </a:xfrm>
          <a:prstGeom prst="rect">
            <a:avLst/>
          </a:prstGeom>
          <a:solidFill>
            <a:schemeClr val="tx2">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venir Book" panose="02000503020000020003" pitchFamily="2" charset="0"/>
                <a:ea typeface="+mn-ea"/>
                <a:cs typeface="+mn-cs"/>
              </a:rPr>
              <a:t>Knowledge Sharing</a:t>
            </a:r>
          </a:p>
        </p:txBody>
      </p:sp>
      <p:sp>
        <p:nvSpPr>
          <p:cNvPr id="14" name="Rectangle 13">
            <a:extLst>
              <a:ext uri="{FF2B5EF4-FFF2-40B4-BE49-F238E27FC236}">
                <a16:creationId xmlns:a16="http://schemas.microsoft.com/office/drawing/2014/main" id="{3EDAA8DE-6122-DB74-37C4-621A978933AE}"/>
              </a:ext>
            </a:extLst>
          </p:cNvPr>
          <p:cNvSpPr/>
          <p:nvPr/>
        </p:nvSpPr>
        <p:spPr>
          <a:xfrm>
            <a:off x="9160005" y="1673713"/>
            <a:ext cx="2300016" cy="564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a typeface="+mn-ea"/>
              <a:cs typeface="+mn-cs"/>
            </a:endParaRPr>
          </a:p>
        </p:txBody>
      </p:sp>
      <p:sp>
        <p:nvSpPr>
          <p:cNvPr id="15" name="Rectangle 14">
            <a:extLst>
              <a:ext uri="{FF2B5EF4-FFF2-40B4-BE49-F238E27FC236}">
                <a16:creationId xmlns:a16="http://schemas.microsoft.com/office/drawing/2014/main" id="{AE6A0F52-6E2D-FDC1-FA72-3890C1490E87}"/>
              </a:ext>
            </a:extLst>
          </p:cNvPr>
          <p:cNvSpPr/>
          <p:nvPr/>
        </p:nvSpPr>
        <p:spPr>
          <a:xfrm>
            <a:off x="4380550" y="1673713"/>
            <a:ext cx="2304288" cy="564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Avenir Book" panose="02000503020000020003" pitchFamily="2" charset="0"/>
              </a:rPr>
              <a:t>Community</a:t>
            </a: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a typeface="+mn-ea"/>
              <a:cs typeface="+mn-cs"/>
            </a:endParaRPr>
          </a:p>
        </p:txBody>
      </p:sp>
      <p:sp>
        <p:nvSpPr>
          <p:cNvPr id="23" name="TextBox 22">
            <a:extLst>
              <a:ext uri="{FF2B5EF4-FFF2-40B4-BE49-F238E27FC236}">
                <a16:creationId xmlns:a16="http://schemas.microsoft.com/office/drawing/2014/main" id="{BFD15D8F-3191-9D21-42AE-888231B61648}"/>
              </a:ext>
            </a:extLst>
          </p:cNvPr>
          <p:cNvSpPr txBox="1"/>
          <p:nvPr/>
        </p:nvSpPr>
        <p:spPr>
          <a:xfrm>
            <a:off x="9273310" y="1684458"/>
            <a:ext cx="21762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venir Book" panose="02000503020000020003" pitchFamily="2" charset="0"/>
                <a:ea typeface="+mn-ea"/>
                <a:cs typeface="+mn-cs"/>
              </a:rPr>
              <a:t>Post-Event Engagement</a:t>
            </a:r>
          </a:p>
        </p:txBody>
      </p:sp>
      <p:sp>
        <p:nvSpPr>
          <p:cNvPr id="24" name="TextBox 23">
            <a:extLst>
              <a:ext uri="{FF2B5EF4-FFF2-40B4-BE49-F238E27FC236}">
                <a16:creationId xmlns:a16="http://schemas.microsoft.com/office/drawing/2014/main" id="{F9960197-073B-2AEC-013A-3C3E59224F36}"/>
              </a:ext>
            </a:extLst>
          </p:cNvPr>
          <p:cNvSpPr txBox="1"/>
          <p:nvPr/>
        </p:nvSpPr>
        <p:spPr>
          <a:xfrm rot="16200000">
            <a:off x="3579784" y="4901609"/>
            <a:ext cx="126297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00000"/>
                </a:solidFill>
                <a:effectLst/>
                <a:uLnTx/>
                <a:uFillTx/>
                <a:latin typeface="Avenir Book" panose="02000503020000020003" pitchFamily="2" charset="0"/>
                <a:ea typeface="+mn-ea"/>
                <a:cs typeface="+mn-cs"/>
              </a:rPr>
              <a:t>Conclusion</a:t>
            </a:r>
          </a:p>
        </p:txBody>
      </p:sp>
      <p:grpSp>
        <p:nvGrpSpPr>
          <p:cNvPr id="51" name="Group 50">
            <a:extLst>
              <a:ext uri="{FF2B5EF4-FFF2-40B4-BE49-F238E27FC236}">
                <a16:creationId xmlns:a16="http://schemas.microsoft.com/office/drawing/2014/main" id="{FB46AB14-E18A-858F-3052-35500D6587AC}"/>
              </a:ext>
            </a:extLst>
          </p:cNvPr>
          <p:cNvGrpSpPr/>
          <p:nvPr/>
        </p:nvGrpSpPr>
        <p:grpSpPr>
          <a:xfrm>
            <a:off x="955013" y="1744399"/>
            <a:ext cx="2470291" cy="3905533"/>
            <a:chOff x="955013" y="1744399"/>
            <a:chExt cx="2470291" cy="3905533"/>
          </a:xfrm>
        </p:grpSpPr>
        <p:sp>
          <p:nvSpPr>
            <p:cNvPr id="32" name="TextBox 31">
              <a:extLst>
                <a:ext uri="{FF2B5EF4-FFF2-40B4-BE49-F238E27FC236}">
                  <a16:creationId xmlns:a16="http://schemas.microsoft.com/office/drawing/2014/main" id="{204A02DA-2C8B-5678-D1BC-9020A8D8D34C}"/>
                </a:ext>
              </a:extLst>
            </p:cNvPr>
            <p:cNvSpPr txBox="1"/>
            <p:nvPr/>
          </p:nvSpPr>
          <p:spPr>
            <a:xfrm>
              <a:off x="955013" y="1744399"/>
              <a:ext cx="2468954" cy="338554"/>
            </a:xfrm>
            <a:prstGeom prst="rect">
              <a:avLst/>
            </a:prstGeom>
            <a:solidFill>
              <a:srgbClr val="760B00"/>
            </a:solidFill>
          </p:spPr>
          <p:txBody>
            <a:bodyPr wrap="square" lIns="91440" tIns="45720" rIns="91440" bIns="45720" rtlCol="0" anchor="b" anchorCtr="0">
              <a:spAutoFit/>
            </a:bodyPr>
            <a:lstStyle/>
            <a:p>
              <a:pPr algn="ctr">
                <a:defRPr/>
              </a:pPr>
              <a:r>
                <a:rPr kumimoji="0" lang="en-US" sz="1600" b="1" i="0" u="none" strike="noStrike" kern="1200" cap="none" spc="0" normalizeH="0" baseline="0" noProof="0">
                  <a:ln>
                    <a:noFill/>
                  </a:ln>
                  <a:solidFill>
                    <a:schemeClr val="bg1"/>
                  </a:solidFill>
                  <a:effectLst/>
                  <a:uLnTx/>
                  <a:uFillTx/>
                  <a:latin typeface="Avenir Book" panose="02000503020000020003" pitchFamily="2" charset="0"/>
                </a:rPr>
                <a:t>Virtual Alumni Panel</a:t>
              </a:r>
            </a:p>
          </p:txBody>
        </p:sp>
        <p:sp>
          <p:nvSpPr>
            <p:cNvPr id="33" name="TextBox 32">
              <a:extLst>
                <a:ext uri="{FF2B5EF4-FFF2-40B4-BE49-F238E27FC236}">
                  <a16:creationId xmlns:a16="http://schemas.microsoft.com/office/drawing/2014/main" id="{618F4060-091F-DC26-AC3B-67CA093169BD}"/>
                </a:ext>
              </a:extLst>
            </p:cNvPr>
            <p:cNvSpPr txBox="1"/>
            <p:nvPr/>
          </p:nvSpPr>
          <p:spPr>
            <a:xfrm>
              <a:off x="956350" y="2082951"/>
              <a:ext cx="2468954" cy="3566981"/>
            </a:xfrm>
            <a:prstGeom prst="rect">
              <a:avLst/>
            </a:prstGeom>
            <a:solidFill>
              <a:srgbClr val="760B00">
                <a:alpha val="20000"/>
              </a:srgbClr>
            </a:solidFill>
          </p:spPr>
          <p:txBody>
            <a:bodyPr wrap="square" lIns="91440" tIns="45720" rIns="91440" bIns="45720" rtlCol="0">
              <a:no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endParaRPr kumimoji="0" lang="en-US" sz="1000" b="1" i="0" u="none" strike="noStrike" kern="0" cap="none" spc="0" normalizeH="0" baseline="0" noProof="0">
                <a:ln>
                  <a:noFill/>
                </a:ln>
                <a:solidFill>
                  <a:srgbClr val="000000"/>
                </a:solidFill>
                <a:effectLst/>
                <a:uLnTx/>
                <a:uFillTx/>
                <a:latin typeface="Avenir Book" panose="02000503020000020003" pitchFamily="2" charset="0"/>
              </a:endParaRP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kumimoji="0" lang="en-US" sz="1500" b="1" i="0" u="none" strike="noStrike" kern="0" cap="none" spc="0" normalizeH="0" baseline="0" noProof="0">
                  <a:ln>
                    <a:noFill/>
                  </a:ln>
                  <a:solidFill>
                    <a:srgbClr val="000000"/>
                  </a:solidFill>
                  <a:effectLst/>
                  <a:uLnTx/>
                  <a:uFillTx/>
                  <a:latin typeface="Avenir Book" panose="02000503020000020003" pitchFamily="2" charset="0"/>
                </a:rPr>
                <a:t>Quarterly</a:t>
              </a:r>
              <a:r>
                <a:rPr kumimoji="0" lang="en-US" sz="1500" b="0" i="0" u="none" strike="noStrike" kern="0" cap="none" spc="0" normalizeH="0" baseline="0" noProof="0">
                  <a:ln>
                    <a:noFill/>
                  </a:ln>
                  <a:solidFill>
                    <a:srgbClr val="000000"/>
                  </a:solidFill>
                  <a:effectLst/>
                  <a:uLnTx/>
                  <a:uFillTx/>
                  <a:latin typeface="Avenir Book" panose="02000503020000020003" pitchFamily="2" charset="0"/>
                </a:rPr>
                <a:t> panels featuring graduated Big and their respective Little, famous Bigs and/or current Bigs</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500" b="1" kern="0">
                  <a:solidFill>
                    <a:srgbClr val="000000"/>
                  </a:solidFill>
                  <a:latin typeface="Avenir Book" panose="02000503020000020003" pitchFamily="2" charset="0"/>
                </a:rPr>
                <a:t>Interview style</a:t>
              </a:r>
              <a:r>
                <a:rPr lang="en-US" sz="1500" kern="0">
                  <a:solidFill>
                    <a:srgbClr val="000000"/>
                  </a:solidFill>
                  <a:latin typeface="Avenir Book" panose="02000503020000020003" pitchFamily="2" charset="0"/>
                </a:rPr>
                <a:t>, begins with panelists introduction, structured questions to </a:t>
              </a:r>
              <a:r>
                <a:rPr lang="en-US" sz="1500" b="1" kern="0">
                  <a:solidFill>
                    <a:srgbClr val="000000"/>
                  </a:solidFill>
                  <a:latin typeface="Avenir Book" panose="02000503020000020003" pitchFamily="2" charset="0"/>
                </a:rPr>
                <a:t>showcase impact</a:t>
              </a:r>
              <a:r>
                <a:rPr lang="en-US" sz="1500" kern="0">
                  <a:solidFill>
                    <a:srgbClr val="000000"/>
                  </a:solidFill>
                  <a:latin typeface="Avenir Book" panose="02000503020000020003" pitchFamily="2" charset="0"/>
                </a:rPr>
                <a:t>, concluding with Q&amp;A from audience</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kumimoji="0" lang="en-US" sz="1500" b="0" i="0" u="none" strike="noStrike" kern="0" cap="none" spc="0" normalizeH="0" baseline="0" noProof="0">
                  <a:ln>
                    <a:noFill/>
                  </a:ln>
                  <a:solidFill>
                    <a:srgbClr val="000000"/>
                  </a:solidFill>
                  <a:effectLst/>
                  <a:uLnTx/>
                  <a:uFillTx/>
                  <a:latin typeface="Avenir Book" panose="02000503020000020003" pitchFamily="2" charset="0"/>
                </a:rPr>
                <a:t>Targets those who are waiting to be matched, put </a:t>
              </a:r>
              <a:r>
                <a:rPr kumimoji="0" lang="en-US" sz="1500" b="1" i="0" u="none" strike="noStrike" kern="0" cap="none" spc="0" normalizeH="0" baseline="0" noProof="0">
                  <a:ln>
                    <a:noFill/>
                  </a:ln>
                  <a:solidFill>
                    <a:srgbClr val="000000"/>
                  </a:solidFill>
                  <a:effectLst/>
                  <a:uLnTx/>
                  <a:uFillTx/>
                  <a:latin typeface="Avenir Book" panose="02000503020000020003" pitchFamily="2" charset="0"/>
                </a:rPr>
                <a:t>on hold </a:t>
              </a:r>
              <a:r>
                <a:rPr kumimoji="0" lang="en-US" sz="1500" b="0" i="0" u="none" strike="noStrike" kern="0" cap="none" spc="0" normalizeH="0" baseline="0" noProof="0">
                  <a:ln>
                    <a:noFill/>
                  </a:ln>
                  <a:solidFill>
                    <a:srgbClr val="000000"/>
                  </a:solidFill>
                  <a:effectLst/>
                  <a:uLnTx/>
                  <a:uFillTx/>
                  <a:latin typeface="Avenir Book" panose="02000503020000020003" pitchFamily="2" charset="0"/>
                </a:rPr>
                <a:t>or new Bigs</a:t>
              </a:r>
            </a:p>
          </p:txBody>
        </p:sp>
      </p:grpSp>
    </p:spTree>
    <p:extLst>
      <p:ext uri="{BB962C8B-B14F-4D97-AF65-F5344CB8AC3E}">
        <p14:creationId xmlns:p14="http://schemas.microsoft.com/office/powerpoint/2010/main" val="769384817"/>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514145-289F-CF94-3E39-AA10014D376B}"/>
              </a:ext>
            </a:extLst>
          </p:cNvPr>
          <p:cNvSpPr>
            <a:spLocks noGrp="1"/>
          </p:cNvSpPr>
          <p:nvPr>
            <p:ph type="body" sz="quarter" idx="10"/>
          </p:nvPr>
        </p:nvSpPr>
        <p:spPr>
          <a:xfrm>
            <a:off x="982133" y="423134"/>
            <a:ext cx="11074021" cy="373812"/>
          </a:xfrm>
        </p:spPr>
        <p:txBody>
          <a:bodyPr/>
          <a:lstStyle/>
          <a:p>
            <a:r>
              <a:rPr lang="en-US"/>
              <a:t>BBBSEM can improve conversions and volunteer experience by implementing new material and strategies</a:t>
            </a:r>
          </a:p>
          <a:p>
            <a:endParaRPr lang="en-US"/>
          </a:p>
        </p:txBody>
      </p:sp>
      <p:sp>
        <p:nvSpPr>
          <p:cNvPr id="3" name="Slide Number Placeholder 2">
            <a:extLst>
              <a:ext uri="{FF2B5EF4-FFF2-40B4-BE49-F238E27FC236}">
                <a16:creationId xmlns:a16="http://schemas.microsoft.com/office/drawing/2014/main" id="{22BDD5BE-015D-DFF5-4BA5-0D9268F7AC42}"/>
              </a:ext>
            </a:extLst>
          </p:cNvPr>
          <p:cNvSpPr>
            <a:spLocks noGrp="1"/>
          </p:cNvSpPr>
          <p:nvPr>
            <p:ph type="sldNum" sz="quarter" idx="12"/>
          </p:nvPr>
        </p:nvSpPr>
        <p:spPr/>
        <p:txBody>
          <a:bodyPr/>
          <a:lstStyle/>
          <a:p>
            <a:fld id="{3E42D4C3-81CA-9A44-B950-E18D344B504E}" type="slidenum">
              <a:rPr lang="en-US" smtClean="0"/>
              <a:pPr/>
              <a:t>22</a:t>
            </a:fld>
            <a:endParaRPr lang="en-US"/>
          </a:p>
        </p:txBody>
      </p:sp>
      <p:sp>
        <p:nvSpPr>
          <p:cNvPr id="4" name="Subtitle 2">
            <a:extLst>
              <a:ext uri="{FF2B5EF4-FFF2-40B4-BE49-F238E27FC236}">
                <a16:creationId xmlns:a16="http://schemas.microsoft.com/office/drawing/2014/main" id="{C388F575-A3E6-DA1C-88CC-96E63122EE77}"/>
              </a:ext>
            </a:extLst>
          </p:cNvPr>
          <p:cNvSpPr txBox="1">
            <a:spLocks/>
          </p:cNvSpPr>
          <p:nvPr/>
        </p:nvSpPr>
        <p:spPr>
          <a:xfrm>
            <a:off x="1482676" y="2560178"/>
            <a:ext cx="2389449" cy="21544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400" b="1"/>
              <a:t>IMMEDIATE ACTIONS</a:t>
            </a:r>
            <a:endParaRPr lang="en-US" sz="1400"/>
          </a:p>
        </p:txBody>
      </p:sp>
      <p:sp>
        <p:nvSpPr>
          <p:cNvPr id="5" name="Elipse 13">
            <a:extLst>
              <a:ext uri="{FF2B5EF4-FFF2-40B4-BE49-F238E27FC236}">
                <a16:creationId xmlns:a16="http://schemas.microsoft.com/office/drawing/2014/main" id="{A5D3F26B-4FA6-02BC-8E8E-68CFF30B6BFE}"/>
              </a:ext>
            </a:extLst>
          </p:cNvPr>
          <p:cNvSpPr/>
          <p:nvPr/>
        </p:nvSpPr>
        <p:spPr>
          <a:xfrm>
            <a:off x="2372600" y="1780197"/>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1</a:t>
            </a:r>
          </a:p>
        </p:txBody>
      </p:sp>
      <p:sp>
        <p:nvSpPr>
          <p:cNvPr id="6" name="Elipse 14">
            <a:extLst>
              <a:ext uri="{FF2B5EF4-FFF2-40B4-BE49-F238E27FC236}">
                <a16:creationId xmlns:a16="http://schemas.microsoft.com/office/drawing/2014/main" id="{9A07A637-5EA7-A3BC-A4F4-C2C4E96BDC32}"/>
              </a:ext>
            </a:extLst>
          </p:cNvPr>
          <p:cNvSpPr/>
          <p:nvPr/>
        </p:nvSpPr>
        <p:spPr>
          <a:xfrm>
            <a:off x="5259191" y="1790285"/>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2</a:t>
            </a:r>
          </a:p>
        </p:txBody>
      </p:sp>
      <p:sp>
        <p:nvSpPr>
          <p:cNvPr id="7" name="Elipse 15">
            <a:extLst>
              <a:ext uri="{FF2B5EF4-FFF2-40B4-BE49-F238E27FC236}">
                <a16:creationId xmlns:a16="http://schemas.microsoft.com/office/drawing/2014/main" id="{045282AB-F2FF-1F4E-B876-8E8B35C05EB1}"/>
              </a:ext>
            </a:extLst>
          </p:cNvPr>
          <p:cNvSpPr/>
          <p:nvPr/>
        </p:nvSpPr>
        <p:spPr>
          <a:xfrm>
            <a:off x="9097044" y="177097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a:t>3</a:t>
            </a:r>
          </a:p>
        </p:txBody>
      </p:sp>
      <p:grpSp>
        <p:nvGrpSpPr>
          <p:cNvPr id="8" name="Grupo 4100">
            <a:extLst>
              <a:ext uri="{FF2B5EF4-FFF2-40B4-BE49-F238E27FC236}">
                <a16:creationId xmlns:a16="http://schemas.microsoft.com/office/drawing/2014/main" id="{C0405668-E112-00E9-7011-54D77FE3510D}"/>
              </a:ext>
            </a:extLst>
          </p:cNvPr>
          <p:cNvGrpSpPr/>
          <p:nvPr/>
        </p:nvGrpSpPr>
        <p:grpSpPr>
          <a:xfrm>
            <a:off x="1573217" y="1289948"/>
            <a:ext cx="10151063" cy="0"/>
            <a:chOff x="400051" y="2699657"/>
            <a:chExt cx="11420475" cy="0"/>
          </a:xfrm>
        </p:grpSpPr>
        <p:cxnSp>
          <p:nvCxnSpPr>
            <p:cNvPr id="9" name="Conector recto de flecha 11">
              <a:extLst>
                <a:ext uri="{FF2B5EF4-FFF2-40B4-BE49-F238E27FC236}">
                  <a16:creationId xmlns:a16="http://schemas.microsoft.com/office/drawing/2014/main" id="{F9784E93-07DA-777B-B8A9-5B209CF151BA}"/>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0" name="Conector recto de flecha 21">
              <a:extLst>
                <a:ext uri="{FF2B5EF4-FFF2-40B4-BE49-F238E27FC236}">
                  <a16:creationId xmlns:a16="http://schemas.microsoft.com/office/drawing/2014/main" id="{676F56B8-3229-7FA8-5726-5223EC6B95C5}"/>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1" name="Conector recto de flecha 22">
              <a:extLst>
                <a:ext uri="{FF2B5EF4-FFF2-40B4-BE49-F238E27FC236}">
                  <a16:creationId xmlns:a16="http://schemas.microsoft.com/office/drawing/2014/main" id="{22DC2062-2449-17FE-F797-FCC0638E67BE}"/>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2" name="Conector recto de flecha 23">
              <a:extLst>
                <a:ext uri="{FF2B5EF4-FFF2-40B4-BE49-F238E27FC236}">
                  <a16:creationId xmlns:a16="http://schemas.microsoft.com/office/drawing/2014/main" id="{BBE6A247-BA74-79D1-D2B0-DBC827E254B5}"/>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3" name="Conector recto de flecha 24">
              <a:extLst>
                <a:ext uri="{FF2B5EF4-FFF2-40B4-BE49-F238E27FC236}">
                  <a16:creationId xmlns:a16="http://schemas.microsoft.com/office/drawing/2014/main" id="{6D765A3A-8D4D-FA54-BB3C-2EBD900BAB09}"/>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4" name="Conector recto de flecha 25">
              <a:extLst>
                <a:ext uri="{FF2B5EF4-FFF2-40B4-BE49-F238E27FC236}">
                  <a16:creationId xmlns:a16="http://schemas.microsoft.com/office/drawing/2014/main" id="{B74962D1-EA0D-DE47-81DE-31A70011696E}"/>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5" name="Conector recto de flecha 26">
              <a:extLst>
                <a:ext uri="{FF2B5EF4-FFF2-40B4-BE49-F238E27FC236}">
                  <a16:creationId xmlns:a16="http://schemas.microsoft.com/office/drawing/2014/main" id="{1E2E3914-16C9-AA82-0571-64FB5D990292}"/>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6" name="Conector recto de flecha 27">
              <a:extLst>
                <a:ext uri="{FF2B5EF4-FFF2-40B4-BE49-F238E27FC236}">
                  <a16:creationId xmlns:a16="http://schemas.microsoft.com/office/drawing/2014/main" id="{6B0E58BB-23AF-D974-F84B-BA33605EA66F}"/>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7" name="Conector recto de flecha 28">
              <a:extLst>
                <a:ext uri="{FF2B5EF4-FFF2-40B4-BE49-F238E27FC236}">
                  <a16:creationId xmlns:a16="http://schemas.microsoft.com/office/drawing/2014/main" id="{CE3F2832-67A2-1D8D-E9E1-73595D9C32F8}"/>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8" name="Conector recto de flecha 29">
              <a:extLst>
                <a:ext uri="{FF2B5EF4-FFF2-40B4-BE49-F238E27FC236}">
                  <a16:creationId xmlns:a16="http://schemas.microsoft.com/office/drawing/2014/main" id="{D150D627-E377-F532-DD8C-16471A03ABBD}"/>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19" name="Conector recto de flecha 30">
              <a:extLst>
                <a:ext uri="{FF2B5EF4-FFF2-40B4-BE49-F238E27FC236}">
                  <a16:creationId xmlns:a16="http://schemas.microsoft.com/office/drawing/2014/main" id="{2FCF7157-5B46-3EA7-E9B0-6CD2C2F439A3}"/>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0" name="Conector recto de flecha 4095">
              <a:extLst>
                <a:ext uri="{FF2B5EF4-FFF2-40B4-BE49-F238E27FC236}">
                  <a16:creationId xmlns:a16="http://schemas.microsoft.com/office/drawing/2014/main" id="{491BBA84-7188-2BA8-2457-7EBC55110272}"/>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21" name="Cerrar llave 4101">
            <a:extLst>
              <a:ext uri="{FF2B5EF4-FFF2-40B4-BE49-F238E27FC236}">
                <a16:creationId xmlns:a16="http://schemas.microsoft.com/office/drawing/2014/main" id="{6BD572BA-6E7A-DC5C-57DA-D11D08C3C3BE}"/>
              </a:ext>
            </a:extLst>
          </p:cNvPr>
          <p:cNvSpPr/>
          <p:nvPr/>
        </p:nvSpPr>
        <p:spPr>
          <a:xfrm rot="5400000">
            <a:off x="9279064" y="-784442"/>
            <a:ext cx="245560" cy="464488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Cerrar llave 4102">
            <a:extLst>
              <a:ext uri="{FF2B5EF4-FFF2-40B4-BE49-F238E27FC236}">
                <a16:creationId xmlns:a16="http://schemas.microsoft.com/office/drawing/2014/main" id="{C82FCCCA-ACB5-93A7-F11C-2A5203480CE9}"/>
              </a:ext>
            </a:extLst>
          </p:cNvPr>
          <p:cNvSpPr/>
          <p:nvPr/>
        </p:nvSpPr>
        <p:spPr>
          <a:xfrm rot="5400000">
            <a:off x="2554619" y="440032"/>
            <a:ext cx="245562" cy="2208370"/>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Cerrar llave 4103">
            <a:extLst>
              <a:ext uri="{FF2B5EF4-FFF2-40B4-BE49-F238E27FC236}">
                <a16:creationId xmlns:a16="http://schemas.microsoft.com/office/drawing/2014/main" id="{A46CA726-8020-9E4B-BB17-8AE829A5BB10}"/>
              </a:ext>
            </a:extLst>
          </p:cNvPr>
          <p:cNvSpPr/>
          <p:nvPr/>
        </p:nvSpPr>
        <p:spPr>
          <a:xfrm rot="5400000">
            <a:off x="5453232" y="433814"/>
            <a:ext cx="245562" cy="2208372"/>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Subtitle 2">
            <a:extLst>
              <a:ext uri="{FF2B5EF4-FFF2-40B4-BE49-F238E27FC236}">
                <a16:creationId xmlns:a16="http://schemas.microsoft.com/office/drawing/2014/main" id="{1E52CFAA-B87A-43AD-84A7-8B6D59B8011F}"/>
              </a:ext>
            </a:extLst>
          </p:cNvPr>
          <p:cNvSpPr txBox="1">
            <a:spLocks/>
          </p:cNvSpPr>
          <p:nvPr/>
        </p:nvSpPr>
        <p:spPr>
          <a:xfrm>
            <a:off x="4375511" y="2526618"/>
            <a:ext cx="2389449" cy="21544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400" b="1"/>
              <a:t>SCHEDULED ACTIONS</a:t>
            </a:r>
            <a:endParaRPr lang="en-US" sz="1400"/>
          </a:p>
        </p:txBody>
      </p:sp>
      <p:sp>
        <p:nvSpPr>
          <p:cNvPr id="25" name="Subtitle 2">
            <a:extLst>
              <a:ext uri="{FF2B5EF4-FFF2-40B4-BE49-F238E27FC236}">
                <a16:creationId xmlns:a16="http://schemas.microsoft.com/office/drawing/2014/main" id="{2C1A9B1C-276D-9494-15A3-00C49D8C3FE1}"/>
              </a:ext>
            </a:extLst>
          </p:cNvPr>
          <p:cNvSpPr txBox="1">
            <a:spLocks/>
          </p:cNvSpPr>
          <p:nvPr/>
        </p:nvSpPr>
        <p:spPr>
          <a:xfrm>
            <a:off x="8207120" y="2526618"/>
            <a:ext cx="2389449" cy="21544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400" b="1"/>
              <a:t>LONG-TERM ACTIONS</a:t>
            </a:r>
          </a:p>
        </p:txBody>
      </p:sp>
      <p:sp>
        <p:nvSpPr>
          <p:cNvPr id="32" name="Rectangle 31">
            <a:extLst>
              <a:ext uri="{FF2B5EF4-FFF2-40B4-BE49-F238E27FC236}">
                <a16:creationId xmlns:a16="http://schemas.microsoft.com/office/drawing/2014/main" id="{B1453233-8791-A748-15FD-7B72FF87A6EF}"/>
              </a:ext>
            </a:extLst>
          </p:cNvPr>
          <p:cNvSpPr/>
          <p:nvPr/>
        </p:nvSpPr>
        <p:spPr>
          <a:xfrm>
            <a:off x="1282174" y="2851897"/>
            <a:ext cx="2790452" cy="159150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Incorporate </a:t>
            </a:r>
            <a:r>
              <a:rPr lang="en-US" sz="1400" b="1">
                <a:solidFill>
                  <a:schemeClr val="accent2">
                    <a:lumMod val="50000"/>
                  </a:schemeClr>
                </a:solidFill>
              </a:rPr>
              <a:t>CRS introduction</a:t>
            </a:r>
          </a:p>
          <a:p>
            <a:pPr marL="285750" indent="-285750">
              <a:buFont typeface="Arial" panose="020B0604020202020204" pitchFamily="34" charset="0"/>
              <a:buChar char="•"/>
            </a:pPr>
            <a:r>
              <a:rPr lang="en-US" sz="1400">
                <a:solidFill>
                  <a:schemeClr val="accent2">
                    <a:lumMod val="50000"/>
                  </a:schemeClr>
                </a:solidFill>
              </a:rPr>
              <a:t>Begin </a:t>
            </a:r>
            <a:r>
              <a:rPr lang="en-US" sz="1400" b="1">
                <a:solidFill>
                  <a:schemeClr val="accent2">
                    <a:lumMod val="50000"/>
                  </a:schemeClr>
                </a:solidFill>
              </a:rPr>
              <a:t>testing of new pre-interview flow and media</a:t>
            </a:r>
          </a:p>
          <a:p>
            <a:pPr marL="285750" indent="-285750">
              <a:buFont typeface="Arial" panose="020B0604020202020204" pitchFamily="34" charset="0"/>
              <a:buChar char="•"/>
            </a:pPr>
            <a:r>
              <a:rPr lang="en-US" sz="1400">
                <a:solidFill>
                  <a:schemeClr val="accent2">
                    <a:lumMod val="50000"/>
                  </a:schemeClr>
                </a:solidFill>
              </a:rPr>
              <a:t>Finalize design of </a:t>
            </a:r>
            <a:r>
              <a:rPr lang="en-US" sz="1400" b="1">
                <a:solidFill>
                  <a:schemeClr val="accent2">
                    <a:lumMod val="50000"/>
                  </a:schemeClr>
                </a:solidFill>
              </a:rPr>
              <a:t>post-interview flow </a:t>
            </a:r>
            <a:r>
              <a:rPr lang="en-US" sz="1400">
                <a:solidFill>
                  <a:schemeClr val="accent2">
                    <a:lumMod val="50000"/>
                  </a:schemeClr>
                </a:solidFill>
              </a:rPr>
              <a:t>and test logic</a:t>
            </a:r>
          </a:p>
          <a:p>
            <a:pPr marL="285750" indent="-285750">
              <a:buFont typeface="Arial" panose="020B0604020202020204" pitchFamily="34" charset="0"/>
              <a:buChar char="•"/>
            </a:pPr>
            <a:r>
              <a:rPr lang="en-US" sz="1400">
                <a:solidFill>
                  <a:schemeClr val="accent2">
                    <a:lumMod val="50000"/>
                  </a:schemeClr>
                </a:solidFill>
              </a:rPr>
              <a:t>Look into </a:t>
            </a:r>
            <a:r>
              <a:rPr lang="en-US" sz="1400" b="1">
                <a:solidFill>
                  <a:schemeClr val="accent2">
                    <a:lumMod val="50000"/>
                  </a:schemeClr>
                </a:solidFill>
              </a:rPr>
              <a:t>AI-Notetaker</a:t>
            </a:r>
            <a:endParaRPr lang="en-US" sz="1400">
              <a:solidFill>
                <a:schemeClr val="accent2">
                  <a:lumMod val="50000"/>
                </a:schemeClr>
              </a:solidFill>
            </a:endParaRPr>
          </a:p>
        </p:txBody>
      </p:sp>
      <p:sp>
        <p:nvSpPr>
          <p:cNvPr id="33" name="Rectangle 32">
            <a:extLst>
              <a:ext uri="{FF2B5EF4-FFF2-40B4-BE49-F238E27FC236}">
                <a16:creationId xmlns:a16="http://schemas.microsoft.com/office/drawing/2014/main" id="{FAAA9FBB-310E-C14C-5090-BF24244FC976}"/>
              </a:ext>
            </a:extLst>
          </p:cNvPr>
          <p:cNvSpPr/>
          <p:nvPr/>
        </p:nvSpPr>
        <p:spPr>
          <a:xfrm>
            <a:off x="4180787" y="2851897"/>
            <a:ext cx="2790452" cy="159150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Finalize implementation of </a:t>
            </a:r>
            <a:r>
              <a:rPr lang="en-US" sz="1400" b="1">
                <a:solidFill>
                  <a:schemeClr val="accent2">
                    <a:lumMod val="50000"/>
                  </a:schemeClr>
                </a:solidFill>
              </a:rPr>
              <a:t>new contact flow pre-interview</a:t>
            </a:r>
          </a:p>
          <a:p>
            <a:pPr marL="285750" indent="-285750">
              <a:buFont typeface="Arial" panose="020B0604020202020204" pitchFamily="34" charset="0"/>
              <a:buChar char="•"/>
            </a:pPr>
            <a:r>
              <a:rPr lang="en-US" sz="1400">
                <a:solidFill>
                  <a:schemeClr val="accent2">
                    <a:lumMod val="50000"/>
                  </a:schemeClr>
                </a:solidFill>
              </a:rPr>
              <a:t>Begin testing of </a:t>
            </a:r>
            <a:r>
              <a:rPr lang="en-US" sz="1400" b="1">
                <a:solidFill>
                  <a:schemeClr val="accent2">
                    <a:lumMod val="50000"/>
                  </a:schemeClr>
                </a:solidFill>
              </a:rPr>
              <a:t>post-interview flow and AI notetaker</a:t>
            </a:r>
          </a:p>
          <a:p>
            <a:pPr marL="285750" indent="-285750">
              <a:buFont typeface="Arial" panose="020B0604020202020204" pitchFamily="34" charset="0"/>
              <a:buChar char="•"/>
            </a:pPr>
            <a:r>
              <a:rPr lang="en-US" sz="1400">
                <a:solidFill>
                  <a:schemeClr val="accent2">
                    <a:lumMod val="50000"/>
                  </a:schemeClr>
                </a:solidFill>
              </a:rPr>
              <a:t>Implement </a:t>
            </a:r>
            <a:r>
              <a:rPr lang="en-US" sz="1400" b="1">
                <a:solidFill>
                  <a:schemeClr val="accent2">
                    <a:lumMod val="50000"/>
                  </a:schemeClr>
                </a:solidFill>
              </a:rPr>
              <a:t>changes to advertisements and flyers</a:t>
            </a:r>
          </a:p>
        </p:txBody>
      </p:sp>
      <p:sp>
        <p:nvSpPr>
          <p:cNvPr id="34" name="Rectangle 33">
            <a:extLst>
              <a:ext uri="{FF2B5EF4-FFF2-40B4-BE49-F238E27FC236}">
                <a16:creationId xmlns:a16="http://schemas.microsoft.com/office/drawing/2014/main" id="{B3868B33-8613-BE56-837E-25B0D8F07DA1}"/>
              </a:ext>
            </a:extLst>
          </p:cNvPr>
          <p:cNvSpPr/>
          <p:nvPr/>
        </p:nvSpPr>
        <p:spPr>
          <a:xfrm>
            <a:off x="7079401" y="2851896"/>
            <a:ext cx="4741114" cy="159150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Redesign ”Events” page to </a:t>
            </a:r>
            <a:r>
              <a:rPr lang="en-US" sz="1400" b="1">
                <a:solidFill>
                  <a:schemeClr val="accent2">
                    <a:lumMod val="50000"/>
                  </a:schemeClr>
                </a:solidFill>
              </a:rPr>
              <a:t>accommodate new organization inquiries</a:t>
            </a:r>
          </a:p>
          <a:p>
            <a:pPr marL="285750" indent="-285750">
              <a:buFont typeface="Arial" panose="020B0604020202020204" pitchFamily="34" charset="0"/>
              <a:buChar char="•"/>
            </a:pPr>
            <a:r>
              <a:rPr lang="en-US" sz="1400">
                <a:solidFill>
                  <a:schemeClr val="accent2">
                    <a:lumMod val="50000"/>
                  </a:schemeClr>
                </a:solidFill>
              </a:rPr>
              <a:t>Plan and include </a:t>
            </a:r>
            <a:r>
              <a:rPr lang="en-US" sz="1400" b="1">
                <a:solidFill>
                  <a:schemeClr val="accent2">
                    <a:lumMod val="50000"/>
                  </a:schemeClr>
                </a:solidFill>
              </a:rPr>
              <a:t>Virtual panels </a:t>
            </a:r>
            <a:r>
              <a:rPr lang="en-US" sz="1400">
                <a:solidFill>
                  <a:schemeClr val="accent2">
                    <a:lumMod val="50000"/>
                  </a:schemeClr>
                </a:solidFill>
              </a:rPr>
              <a:t>in </a:t>
            </a:r>
            <a:r>
              <a:rPr lang="en-US" sz="1400" b="1">
                <a:solidFill>
                  <a:schemeClr val="accent2">
                    <a:lumMod val="50000"/>
                  </a:schemeClr>
                </a:solidFill>
              </a:rPr>
              <a:t>long-term engagement strategy</a:t>
            </a:r>
          </a:p>
          <a:p>
            <a:pPr marL="285750" indent="-285750">
              <a:buFont typeface="Arial" panose="020B0604020202020204" pitchFamily="34" charset="0"/>
              <a:buChar char="•"/>
            </a:pPr>
            <a:r>
              <a:rPr lang="en-US" sz="1400">
                <a:solidFill>
                  <a:schemeClr val="accent2">
                    <a:lumMod val="50000"/>
                  </a:schemeClr>
                </a:solidFill>
              </a:rPr>
              <a:t>Continue </a:t>
            </a:r>
            <a:r>
              <a:rPr lang="en-US" sz="1400" b="1">
                <a:solidFill>
                  <a:schemeClr val="accent2">
                    <a:lumMod val="50000"/>
                  </a:schemeClr>
                </a:solidFill>
              </a:rPr>
              <a:t>updating</a:t>
            </a:r>
            <a:r>
              <a:rPr lang="en-US" sz="1400">
                <a:solidFill>
                  <a:schemeClr val="accent2">
                    <a:lumMod val="50000"/>
                  </a:schemeClr>
                </a:solidFill>
              </a:rPr>
              <a:t> </a:t>
            </a:r>
            <a:r>
              <a:rPr lang="en-US" sz="1400" b="1">
                <a:solidFill>
                  <a:schemeClr val="accent2">
                    <a:lumMod val="50000"/>
                  </a:schemeClr>
                </a:solidFill>
              </a:rPr>
              <a:t>relevant content</a:t>
            </a:r>
            <a:r>
              <a:rPr lang="en-US" sz="1400">
                <a:solidFill>
                  <a:schemeClr val="accent2">
                    <a:lumMod val="50000"/>
                  </a:schemeClr>
                </a:solidFill>
              </a:rPr>
              <a:t> in email and advertising</a:t>
            </a:r>
          </a:p>
        </p:txBody>
      </p:sp>
      <p:sp>
        <p:nvSpPr>
          <p:cNvPr id="35" name="Rectangle 34">
            <a:extLst>
              <a:ext uri="{FF2B5EF4-FFF2-40B4-BE49-F238E27FC236}">
                <a16:creationId xmlns:a16="http://schemas.microsoft.com/office/drawing/2014/main" id="{7DAA6625-8FB8-7917-FAD1-CEEB20845098}"/>
              </a:ext>
            </a:extLst>
          </p:cNvPr>
          <p:cNvSpPr/>
          <p:nvPr/>
        </p:nvSpPr>
        <p:spPr>
          <a:xfrm>
            <a:off x="1282174" y="4515117"/>
            <a:ext cx="2790452" cy="8529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Aka </a:t>
            </a:r>
            <a:r>
              <a:rPr lang="en-US" sz="1400" err="1">
                <a:solidFill>
                  <a:schemeClr val="accent2">
                    <a:lumMod val="50000"/>
                  </a:schemeClr>
                </a:solidFill>
              </a:rPr>
              <a:t>Denjongpa</a:t>
            </a:r>
            <a:endParaRPr lang="en-US" sz="1400">
              <a:solidFill>
                <a:schemeClr val="accent2">
                  <a:lumMod val="50000"/>
                </a:schemeClr>
              </a:solidFill>
            </a:endParaRPr>
          </a:p>
          <a:p>
            <a:pPr marL="285750" indent="-285750">
              <a:buFont typeface="Arial" panose="020B0604020202020204" pitchFamily="34" charset="0"/>
              <a:buChar char="•"/>
            </a:pPr>
            <a:r>
              <a:rPr lang="en-US" sz="1400">
                <a:solidFill>
                  <a:schemeClr val="accent2">
                    <a:lumMod val="50000"/>
                  </a:schemeClr>
                </a:solidFill>
              </a:rPr>
              <a:t>Terry McCarron</a:t>
            </a:r>
          </a:p>
          <a:p>
            <a:pPr marL="285750" indent="-285750">
              <a:buFont typeface="Arial" panose="020B0604020202020204" pitchFamily="34" charset="0"/>
              <a:buChar char="•"/>
            </a:pPr>
            <a:r>
              <a:rPr lang="en-US" sz="1400">
                <a:solidFill>
                  <a:schemeClr val="accent2">
                    <a:lumMod val="50000"/>
                  </a:schemeClr>
                </a:solidFill>
              </a:rPr>
              <a:t>Nick Ramos</a:t>
            </a:r>
          </a:p>
          <a:p>
            <a:pPr marL="285750" indent="-285750">
              <a:buFont typeface="Arial" panose="020B0604020202020204" pitchFamily="34" charset="0"/>
              <a:buChar char="•"/>
            </a:pPr>
            <a:r>
              <a:rPr lang="en-US" sz="1400">
                <a:solidFill>
                  <a:schemeClr val="accent2">
                    <a:lumMod val="50000"/>
                  </a:schemeClr>
                </a:solidFill>
              </a:rPr>
              <a:t>Caitlin </a:t>
            </a:r>
            <a:r>
              <a:rPr lang="en-US" sz="1400" err="1">
                <a:solidFill>
                  <a:schemeClr val="accent2">
                    <a:lumMod val="50000"/>
                  </a:schemeClr>
                </a:solidFill>
              </a:rPr>
              <a:t>McNee</a:t>
            </a:r>
            <a:endParaRPr lang="en-US" sz="1400">
              <a:solidFill>
                <a:schemeClr val="accent2">
                  <a:lumMod val="50000"/>
                </a:schemeClr>
              </a:solidFill>
            </a:endParaRPr>
          </a:p>
        </p:txBody>
      </p:sp>
      <p:sp>
        <p:nvSpPr>
          <p:cNvPr id="36" name="Rectangle 35">
            <a:extLst>
              <a:ext uri="{FF2B5EF4-FFF2-40B4-BE49-F238E27FC236}">
                <a16:creationId xmlns:a16="http://schemas.microsoft.com/office/drawing/2014/main" id="{4E91DDDD-C5C6-A075-868B-C65472BBD293}"/>
              </a:ext>
            </a:extLst>
          </p:cNvPr>
          <p:cNvSpPr/>
          <p:nvPr/>
        </p:nvSpPr>
        <p:spPr>
          <a:xfrm>
            <a:off x="4175010" y="4515117"/>
            <a:ext cx="2790452" cy="8529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Terry McCarron</a:t>
            </a:r>
          </a:p>
          <a:p>
            <a:pPr marL="285750" indent="-285750">
              <a:buFont typeface="Arial" panose="020B0604020202020204" pitchFamily="34" charset="0"/>
              <a:buChar char="•"/>
            </a:pPr>
            <a:r>
              <a:rPr lang="en-US" sz="1400">
                <a:solidFill>
                  <a:schemeClr val="accent2">
                    <a:lumMod val="50000"/>
                  </a:schemeClr>
                </a:solidFill>
              </a:rPr>
              <a:t>Nick Ramos</a:t>
            </a:r>
          </a:p>
          <a:p>
            <a:pPr marL="285750" indent="-285750">
              <a:buFont typeface="Arial" panose="020B0604020202020204" pitchFamily="34" charset="0"/>
              <a:buChar char="•"/>
            </a:pPr>
            <a:r>
              <a:rPr lang="en-US" sz="1400">
                <a:solidFill>
                  <a:schemeClr val="accent2">
                    <a:lumMod val="50000"/>
                  </a:schemeClr>
                </a:solidFill>
              </a:rPr>
              <a:t>Kara Hopkins</a:t>
            </a:r>
          </a:p>
          <a:p>
            <a:pPr marL="285750" indent="-285750">
              <a:buFont typeface="Arial" panose="020B0604020202020204" pitchFamily="34" charset="0"/>
              <a:buChar char="•"/>
            </a:pPr>
            <a:r>
              <a:rPr lang="en-US" sz="1400">
                <a:solidFill>
                  <a:schemeClr val="accent2">
                    <a:lumMod val="50000"/>
                  </a:schemeClr>
                </a:solidFill>
              </a:rPr>
              <a:t>Caitlin </a:t>
            </a:r>
            <a:r>
              <a:rPr lang="en-US" sz="1400" err="1">
                <a:solidFill>
                  <a:schemeClr val="accent2">
                    <a:lumMod val="50000"/>
                  </a:schemeClr>
                </a:solidFill>
              </a:rPr>
              <a:t>McNee</a:t>
            </a:r>
            <a:endParaRPr lang="en-US" sz="1400">
              <a:solidFill>
                <a:schemeClr val="accent2">
                  <a:lumMod val="50000"/>
                </a:schemeClr>
              </a:solidFill>
            </a:endParaRPr>
          </a:p>
        </p:txBody>
      </p:sp>
      <p:sp>
        <p:nvSpPr>
          <p:cNvPr id="37" name="Rectangle 36">
            <a:extLst>
              <a:ext uri="{FF2B5EF4-FFF2-40B4-BE49-F238E27FC236}">
                <a16:creationId xmlns:a16="http://schemas.microsoft.com/office/drawing/2014/main" id="{E1B22578-BA65-F687-20A0-1DEE3F67AFED}"/>
              </a:ext>
            </a:extLst>
          </p:cNvPr>
          <p:cNvSpPr/>
          <p:nvPr/>
        </p:nvSpPr>
        <p:spPr>
          <a:xfrm>
            <a:off x="7080930" y="4515117"/>
            <a:ext cx="4737990" cy="8529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accent2">
                    <a:lumMod val="50000"/>
                  </a:schemeClr>
                </a:solidFill>
              </a:rPr>
              <a:t>Caitlin </a:t>
            </a:r>
            <a:r>
              <a:rPr lang="en-US" sz="1400" err="1">
                <a:solidFill>
                  <a:schemeClr val="accent2">
                    <a:lumMod val="50000"/>
                  </a:schemeClr>
                </a:solidFill>
              </a:rPr>
              <a:t>McNee</a:t>
            </a:r>
            <a:endParaRPr lang="en-US" sz="1400">
              <a:solidFill>
                <a:schemeClr val="accent2">
                  <a:lumMod val="50000"/>
                </a:schemeClr>
              </a:solidFill>
            </a:endParaRPr>
          </a:p>
          <a:p>
            <a:pPr marL="285750" indent="-285750">
              <a:buFont typeface="Arial" panose="020B0604020202020204" pitchFamily="34" charset="0"/>
              <a:buChar char="•"/>
            </a:pPr>
            <a:r>
              <a:rPr lang="en-US" sz="1400">
                <a:solidFill>
                  <a:schemeClr val="accent2">
                    <a:lumMod val="50000"/>
                  </a:schemeClr>
                </a:solidFill>
              </a:rPr>
              <a:t>Terry McCarron</a:t>
            </a:r>
          </a:p>
          <a:p>
            <a:pPr marL="285750" indent="-285750">
              <a:buFont typeface="Arial" panose="020B0604020202020204" pitchFamily="34" charset="0"/>
              <a:buChar char="•"/>
            </a:pPr>
            <a:r>
              <a:rPr lang="en-US" sz="1400">
                <a:solidFill>
                  <a:schemeClr val="accent2">
                    <a:lumMod val="50000"/>
                  </a:schemeClr>
                </a:solidFill>
              </a:rPr>
              <a:t>Nick Ramos</a:t>
            </a:r>
          </a:p>
        </p:txBody>
      </p:sp>
      <p:sp>
        <p:nvSpPr>
          <p:cNvPr id="38" name="Rectangle 37">
            <a:extLst>
              <a:ext uri="{FF2B5EF4-FFF2-40B4-BE49-F238E27FC236}">
                <a16:creationId xmlns:a16="http://schemas.microsoft.com/office/drawing/2014/main" id="{53B5553B-C382-2BA0-AD35-52F1504EDBE9}"/>
              </a:ext>
            </a:extLst>
          </p:cNvPr>
          <p:cNvSpPr/>
          <p:nvPr/>
        </p:nvSpPr>
        <p:spPr>
          <a:xfrm>
            <a:off x="1282174" y="5439732"/>
            <a:ext cx="2790452" cy="47529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accent2">
                    <a:lumMod val="50000"/>
                  </a:schemeClr>
                </a:solidFill>
              </a:rPr>
              <a:t>February 2024</a:t>
            </a:r>
          </a:p>
        </p:txBody>
      </p:sp>
      <p:sp>
        <p:nvSpPr>
          <p:cNvPr id="39" name="Rectangle 38">
            <a:extLst>
              <a:ext uri="{FF2B5EF4-FFF2-40B4-BE49-F238E27FC236}">
                <a16:creationId xmlns:a16="http://schemas.microsoft.com/office/drawing/2014/main" id="{EFE79607-6A9A-B0C2-59DD-401FAD3010DB}"/>
              </a:ext>
            </a:extLst>
          </p:cNvPr>
          <p:cNvSpPr/>
          <p:nvPr/>
        </p:nvSpPr>
        <p:spPr>
          <a:xfrm>
            <a:off x="4175010" y="5439730"/>
            <a:ext cx="2790452" cy="47529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accent2">
                    <a:lumMod val="50000"/>
                  </a:schemeClr>
                </a:solidFill>
              </a:rPr>
              <a:t>April 2024</a:t>
            </a:r>
          </a:p>
        </p:txBody>
      </p:sp>
      <p:sp>
        <p:nvSpPr>
          <p:cNvPr id="40" name="Rectangle 39">
            <a:extLst>
              <a:ext uri="{FF2B5EF4-FFF2-40B4-BE49-F238E27FC236}">
                <a16:creationId xmlns:a16="http://schemas.microsoft.com/office/drawing/2014/main" id="{7D7C2E18-CA0D-3518-7EE5-88CE6A0E1250}"/>
              </a:ext>
            </a:extLst>
          </p:cNvPr>
          <p:cNvSpPr/>
          <p:nvPr/>
        </p:nvSpPr>
        <p:spPr>
          <a:xfrm>
            <a:off x="7087437" y="5439730"/>
            <a:ext cx="4724707" cy="47529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accent2">
                    <a:lumMod val="50000"/>
                  </a:schemeClr>
                </a:solidFill>
              </a:rPr>
              <a:t>June 2024</a:t>
            </a:r>
          </a:p>
        </p:txBody>
      </p:sp>
      <p:sp>
        <p:nvSpPr>
          <p:cNvPr id="41" name="TextBox 40">
            <a:extLst>
              <a:ext uri="{FF2B5EF4-FFF2-40B4-BE49-F238E27FC236}">
                <a16:creationId xmlns:a16="http://schemas.microsoft.com/office/drawing/2014/main" id="{369B6389-73B3-FCA5-3CBC-901BFBAB2C10}"/>
              </a:ext>
            </a:extLst>
          </p:cNvPr>
          <p:cNvSpPr txBox="1"/>
          <p:nvPr/>
        </p:nvSpPr>
        <p:spPr>
          <a:xfrm>
            <a:off x="260929" y="3462981"/>
            <a:ext cx="848950" cy="369332"/>
          </a:xfrm>
          <a:prstGeom prst="rect">
            <a:avLst/>
          </a:prstGeom>
          <a:noFill/>
        </p:spPr>
        <p:txBody>
          <a:bodyPr wrap="none" rtlCol="0">
            <a:spAutoFit/>
          </a:bodyPr>
          <a:lstStyle/>
          <a:p>
            <a:pPr algn="ctr"/>
            <a:r>
              <a:rPr lang="en-US"/>
              <a:t>To Do’s</a:t>
            </a:r>
          </a:p>
        </p:txBody>
      </p:sp>
      <p:sp>
        <p:nvSpPr>
          <p:cNvPr id="42" name="TextBox 41">
            <a:extLst>
              <a:ext uri="{FF2B5EF4-FFF2-40B4-BE49-F238E27FC236}">
                <a16:creationId xmlns:a16="http://schemas.microsoft.com/office/drawing/2014/main" id="{8806B3AF-C8E3-0406-0AA1-1A0D98C02174}"/>
              </a:ext>
            </a:extLst>
          </p:cNvPr>
          <p:cNvSpPr txBox="1"/>
          <p:nvPr/>
        </p:nvSpPr>
        <p:spPr>
          <a:xfrm>
            <a:off x="273336" y="4618401"/>
            <a:ext cx="824136" cy="646331"/>
          </a:xfrm>
          <a:prstGeom prst="rect">
            <a:avLst/>
          </a:prstGeom>
          <a:noFill/>
        </p:spPr>
        <p:txBody>
          <a:bodyPr wrap="none" rtlCol="0">
            <a:spAutoFit/>
          </a:bodyPr>
          <a:lstStyle/>
          <a:p>
            <a:pPr algn="ctr"/>
            <a:r>
              <a:rPr lang="en-US"/>
              <a:t>Key </a:t>
            </a:r>
          </a:p>
          <a:p>
            <a:pPr algn="ctr"/>
            <a:r>
              <a:rPr lang="en-US"/>
              <a:t>Parties</a:t>
            </a:r>
          </a:p>
        </p:txBody>
      </p:sp>
      <p:sp>
        <p:nvSpPr>
          <p:cNvPr id="43" name="TextBox 42">
            <a:extLst>
              <a:ext uri="{FF2B5EF4-FFF2-40B4-BE49-F238E27FC236}">
                <a16:creationId xmlns:a16="http://schemas.microsoft.com/office/drawing/2014/main" id="{C6AFC34D-956C-45D2-17BC-2DD3BDFE09F1}"/>
              </a:ext>
            </a:extLst>
          </p:cNvPr>
          <p:cNvSpPr txBox="1"/>
          <p:nvPr/>
        </p:nvSpPr>
        <p:spPr>
          <a:xfrm>
            <a:off x="171596" y="5354211"/>
            <a:ext cx="1018227" cy="646331"/>
          </a:xfrm>
          <a:prstGeom prst="rect">
            <a:avLst/>
          </a:prstGeom>
          <a:noFill/>
        </p:spPr>
        <p:txBody>
          <a:bodyPr wrap="none" rtlCol="0">
            <a:spAutoFit/>
          </a:bodyPr>
          <a:lstStyle/>
          <a:p>
            <a:pPr algn="ctr"/>
            <a:r>
              <a:rPr lang="en-US" err="1"/>
              <a:t>Approx</a:t>
            </a:r>
            <a:r>
              <a:rPr lang="en-US"/>
              <a:t> </a:t>
            </a:r>
          </a:p>
          <a:p>
            <a:pPr algn="ctr"/>
            <a:r>
              <a:rPr lang="en-US"/>
              <a:t>Deadline</a:t>
            </a:r>
          </a:p>
        </p:txBody>
      </p:sp>
    </p:spTree>
    <p:extLst>
      <p:ext uri="{BB962C8B-B14F-4D97-AF65-F5344CB8AC3E}">
        <p14:creationId xmlns:p14="http://schemas.microsoft.com/office/powerpoint/2010/main" val="18806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1D15E2-4792-0F2A-AE7E-41B7DAD00A76}"/>
              </a:ext>
            </a:extLst>
          </p:cNvPr>
          <p:cNvSpPr>
            <a:spLocks noGrp="1"/>
          </p:cNvSpPr>
          <p:nvPr>
            <p:ph type="body" sz="quarter" idx="10"/>
          </p:nvPr>
        </p:nvSpPr>
        <p:spPr/>
        <p:txBody>
          <a:bodyPr/>
          <a:lstStyle/>
          <a:p>
            <a:r>
              <a:rPr lang="en-US"/>
              <a:t>Any Questions? </a:t>
            </a:r>
          </a:p>
        </p:txBody>
      </p:sp>
    </p:spTree>
    <p:extLst>
      <p:ext uri="{BB962C8B-B14F-4D97-AF65-F5344CB8AC3E}">
        <p14:creationId xmlns:p14="http://schemas.microsoft.com/office/powerpoint/2010/main" val="557465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A: Interest to Inquiry</a:t>
            </a:r>
          </a:p>
        </p:txBody>
      </p:sp>
    </p:spTree>
    <p:extLst>
      <p:ext uri="{BB962C8B-B14F-4D97-AF65-F5344CB8AC3E}">
        <p14:creationId xmlns:p14="http://schemas.microsoft.com/office/powerpoint/2010/main" val="63020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0084E-3A64-1F7F-8977-7DBB359534B0}"/>
              </a:ext>
            </a:extLst>
          </p:cNvPr>
          <p:cNvSpPr>
            <a:spLocks noGrp="1"/>
          </p:cNvSpPr>
          <p:nvPr>
            <p:ph type="body" sz="quarter" idx="10"/>
          </p:nvPr>
        </p:nvSpPr>
        <p:spPr/>
        <p:txBody>
          <a:bodyPr/>
          <a:lstStyle/>
          <a:p>
            <a:r>
              <a:rPr lang="en-US"/>
              <a:t>Appendix A: CEE Updated Email for Handover Process</a:t>
            </a:r>
          </a:p>
        </p:txBody>
      </p:sp>
      <p:sp>
        <p:nvSpPr>
          <p:cNvPr id="3" name="Slide Number Placeholder 2">
            <a:extLst>
              <a:ext uri="{FF2B5EF4-FFF2-40B4-BE49-F238E27FC236}">
                <a16:creationId xmlns:a16="http://schemas.microsoft.com/office/drawing/2014/main" id="{51F2E8CB-1167-0723-A0AD-736797B6E180}"/>
              </a:ext>
            </a:extLst>
          </p:cNvPr>
          <p:cNvSpPr>
            <a:spLocks noGrp="1"/>
          </p:cNvSpPr>
          <p:nvPr>
            <p:ph type="sldNum" sz="quarter" idx="12"/>
          </p:nvPr>
        </p:nvSpPr>
        <p:spPr/>
        <p:txBody>
          <a:bodyPr/>
          <a:lstStyle/>
          <a:p>
            <a:fld id="{3E42D4C3-81CA-9A44-B950-E18D344B504E}" type="slidenum">
              <a:rPr lang="en-US" smtClean="0"/>
              <a:pPr/>
              <a:t>25</a:t>
            </a:fld>
            <a:endParaRPr lang="en-US"/>
          </a:p>
        </p:txBody>
      </p:sp>
      <p:pic>
        <p:nvPicPr>
          <p:cNvPr id="5" name="Picture 4" descr="A screenshot of a computer&#10;&#10;Description automatically generated">
            <a:extLst>
              <a:ext uri="{FF2B5EF4-FFF2-40B4-BE49-F238E27FC236}">
                <a16:creationId xmlns:a16="http://schemas.microsoft.com/office/drawing/2014/main" id="{6AE3CA6F-F2B6-445D-F6D6-75BA56CED436}"/>
              </a:ext>
            </a:extLst>
          </p:cNvPr>
          <p:cNvPicPr>
            <a:picLocks noChangeAspect="1"/>
          </p:cNvPicPr>
          <p:nvPr/>
        </p:nvPicPr>
        <p:blipFill>
          <a:blip r:embed="rId2"/>
          <a:stretch>
            <a:fillRect/>
          </a:stretch>
        </p:blipFill>
        <p:spPr>
          <a:xfrm>
            <a:off x="5915480" y="1464658"/>
            <a:ext cx="5700786" cy="3485336"/>
          </a:xfrm>
          <a:prstGeom prst="rect">
            <a:avLst/>
          </a:prstGeom>
          <a:ln w="28575">
            <a:solidFill>
              <a:schemeClr val="tx2">
                <a:alpha val="94037"/>
              </a:schemeClr>
            </a:solidFill>
          </a:ln>
        </p:spPr>
      </p:pic>
      <p:pic>
        <p:nvPicPr>
          <p:cNvPr id="9" name="Picture 8" descr="A email with text and images&#10;&#10;Description automatically generated with low confidence">
            <a:extLst>
              <a:ext uri="{FF2B5EF4-FFF2-40B4-BE49-F238E27FC236}">
                <a16:creationId xmlns:a16="http://schemas.microsoft.com/office/drawing/2014/main" id="{79BAD5B7-E00E-A87E-124A-DB95BCBDCF8C}"/>
              </a:ext>
            </a:extLst>
          </p:cNvPr>
          <p:cNvPicPr>
            <a:picLocks noChangeAspect="1"/>
          </p:cNvPicPr>
          <p:nvPr/>
        </p:nvPicPr>
        <p:blipFill>
          <a:blip r:embed="rId3"/>
          <a:stretch>
            <a:fillRect/>
          </a:stretch>
        </p:blipFill>
        <p:spPr>
          <a:xfrm>
            <a:off x="1276734" y="1464658"/>
            <a:ext cx="3752648" cy="3485336"/>
          </a:xfrm>
          <a:prstGeom prst="rect">
            <a:avLst/>
          </a:prstGeom>
          <a:ln w="28575">
            <a:solidFill>
              <a:schemeClr val="tx2">
                <a:alpha val="94037"/>
              </a:schemeClr>
            </a:solidFill>
          </a:ln>
        </p:spPr>
      </p:pic>
      <p:sp>
        <p:nvSpPr>
          <p:cNvPr id="10" name="TextBox 9">
            <a:extLst>
              <a:ext uri="{FF2B5EF4-FFF2-40B4-BE49-F238E27FC236}">
                <a16:creationId xmlns:a16="http://schemas.microsoft.com/office/drawing/2014/main" id="{C6FCEBA1-BE7A-3989-8DA1-502C1C9BA076}"/>
              </a:ext>
            </a:extLst>
          </p:cNvPr>
          <p:cNvSpPr txBox="1"/>
          <p:nvPr/>
        </p:nvSpPr>
        <p:spPr>
          <a:xfrm>
            <a:off x="1884610" y="5239453"/>
            <a:ext cx="2536896" cy="307777"/>
          </a:xfrm>
          <a:prstGeom prst="rect">
            <a:avLst/>
          </a:prstGeom>
          <a:noFill/>
        </p:spPr>
        <p:txBody>
          <a:bodyPr wrap="square" rtlCol="0">
            <a:spAutoFit/>
          </a:bodyPr>
          <a:lstStyle/>
          <a:p>
            <a:r>
              <a:rPr lang="en-US" sz="1400" b="1" i="1">
                <a:solidFill>
                  <a:schemeClr val="tx2"/>
                </a:solidFill>
                <a:latin typeface="Avenir Book" panose="02000503020000020003" pitchFamily="2" charset="0"/>
              </a:rPr>
              <a:t>Current CEE Email Outreach</a:t>
            </a:r>
          </a:p>
        </p:txBody>
      </p:sp>
      <p:sp>
        <p:nvSpPr>
          <p:cNvPr id="4" name="TextBox 3">
            <a:extLst>
              <a:ext uri="{FF2B5EF4-FFF2-40B4-BE49-F238E27FC236}">
                <a16:creationId xmlns:a16="http://schemas.microsoft.com/office/drawing/2014/main" id="{B7331962-8D93-D1CC-A77C-20830B488A6E}"/>
              </a:ext>
            </a:extLst>
          </p:cNvPr>
          <p:cNvSpPr txBox="1"/>
          <p:nvPr/>
        </p:nvSpPr>
        <p:spPr>
          <a:xfrm>
            <a:off x="7245355" y="5232535"/>
            <a:ext cx="3041035" cy="307777"/>
          </a:xfrm>
          <a:prstGeom prst="rect">
            <a:avLst/>
          </a:prstGeom>
          <a:noFill/>
        </p:spPr>
        <p:txBody>
          <a:bodyPr wrap="square" rtlCol="0">
            <a:spAutoFit/>
          </a:bodyPr>
          <a:lstStyle/>
          <a:p>
            <a:r>
              <a:rPr lang="en-US" sz="1400" b="1" i="1">
                <a:solidFill>
                  <a:schemeClr val="tx2"/>
                </a:solidFill>
                <a:latin typeface="Avenir Book" panose="02000503020000020003" pitchFamily="2" charset="0"/>
              </a:rPr>
              <a:t>Potential Revised Email Outreach</a:t>
            </a:r>
          </a:p>
        </p:txBody>
      </p:sp>
    </p:spTree>
    <p:extLst>
      <p:ext uri="{BB962C8B-B14F-4D97-AF65-F5344CB8AC3E}">
        <p14:creationId xmlns:p14="http://schemas.microsoft.com/office/powerpoint/2010/main" val="246933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0084E-3A64-1F7F-8977-7DBB359534B0}"/>
              </a:ext>
            </a:extLst>
          </p:cNvPr>
          <p:cNvSpPr>
            <a:spLocks noGrp="1"/>
          </p:cNvSpPr>
          <p:nvPr>
            <p:ph type="body" sz="quarter" idx="10"/>
          </p:nvPr>
        </p:nvSpPr>
        <p:spPr/>
        <p:txBody>
          <a:bodyPr/>
          <a:lstStyle/>
          <a:p>
            <a:r>
              <a:rPr lang="en-US"/>
              <a:t>Appendix A: CEE Presentation: New Slide for Introducing CRS Team</a:t>
            </a:r>
          </a:p>
        </p:txBody>
      </p:sp>
      <p:sp>
        <p:nvSpPr>
          <p:cNvPr id="3" name="Slide Number Placeholder 2">
            <a:extLst>
              <a:ext uri="{FF2B5EF4-FFF2-40B4-BE49-F238E27FC236}">
                <a16:creationId xmlns:a16="http://schemas.microsoft.com/office/drawing/2014/main" id="{51F2E8CB-1167-0723-A0AD-736797B6E180}"/>
              </a:ext>
            </a:extLst>
          </p:cNvPr>
          <p:cNvSpPr>
            <a:spLocks noGrp="1"/>
          </p:cNvSpPr>
          <p:nvPr>
            <p:ph type="sldNum" sz="quarter" idx="12"/>
          </p:nvPr>
        </p:nvSpPr>
        <p:spPr/>
        <p:txBody>
          <a:bodyPr/>
          <a:lstStyle/>
          <a:p>
            <a:fld id="{3E42D4C3-81CA-9A44-B950-E18D344B504E}" type="slidenum">
              <a:rPr lang="en-US" smtClean="0"/>
              <a:pPr/>
              <a:t>26</a:t>
            </a:fld>
            <a:endParaRPr lang="en-US"/>
          </a:p>
        </p:txBody>
      </p:sp>
      <p:pic>
        <p:nvPicPr>
          <p:cNvPr id="7" name="Picture 6" descr="A black and white background with white circles&#10;&#10;Description automatically generated">
            <a:extLst>
              <a:ext uri="{FF2B5EF4-FFF2-40B4-BE49-F238E27FC236}">
                <a16:creationId xmlns:a16="http://schemas.microsoft.com/office/drawing/2014/main" id="{07B2DB1E-A3FB-0233-D6AD-3BE47F441319}"/>
              </a:ext>
            </a:extLst>
          </p:cNvPr>
          <p:cNvPicPr>
            <a:picLocks noChangeAspect="1"/>
          </p:cNvPicPr>
          <p:nvPr/>
        </p:nvPicPr>
        <p:blipFill>
          <a:blip r:embed="rId2"/>
          <a:stretch>
            <a:fillRect/>
          </a:stretch>
        </p:blipFill>
        <p:spPr>
          <a:xfrm>
            <a:off x="1754539" y="1262028"/>
            <a:ext cx="8386988" cy="4717681"/>
          </a:xfrm>
          <a:prstGeom prst="rect">
            <a:avLst/>
          </a:prstGeom>
        </p:spPr>
      </p:pic>
    </p:spTree>
    <p:extLst>
      <p:ext uri="{BB962C8B-B14F-4D97-AF65-F5344CB8AC3E}">
        <p14:creationId xmlns:p14="http://schemas.microsoft.com/office/powerpoint/2010/main" val="159674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B: Inquiry to Interview</a:t>
            </a:r>
          </a:p>
        </p:txBody>
      </p:sp>
    </p:spTree>
    <p:extLst>
      <p:ext uri="{BB962C8B-B14F-4D97-AF65-F5344CB8AC3E}">
        <p14:creationId xmlns:p14="http://schemas.microsoft.com/office/powerpoint/2010/main" val="307228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564B7F-126E-BB14-DFC2-F9355ECD293C}"/>
              </a:ext>
            </a:extLst>
          </p:cNvPr>
          <p:cNvSpPr>
            <a:spLocks noGrp="1"/>
          </p:cNvSpPr>
          <p:nvPr>
            <p:ph type="body" sz="quarter" idx="10"/>
          </p:nvPr>
        </p:nvSpPr>
        <p:spPr/>
        <p:txBody>
          <a:bodyPr/>
          <a:lstStyle/>
          <a:p>
            <a:r>
              <a:rPr lang="en-US"/>
              <a:t>Appendix B: Flow Sandbox Directory </a:t>
            </a:r>
          </a:p>
        </p:txBody>
      </p:sp>
      <p:sp>
        <p:nvSpPr>
          <p:cNvPr id="3" name="Slide Number Placeholder 2">
            <a:extLst>
              <a:ext uri="{FF2B5EF4-FFF2-40B4-BE49-F238E27FC236}">
                <a16:creationId xmlns:a16="http://schemas.microsoft.com/office/drawing/2014/main" id="{DD46FBFA-3518-B59B-94AD-95144C662565}"/>
              </a:ext>
            </a:extLst>
          </p:cNvPr>
          <p:cNvSpPr>
            <a:spLocks noGrp="1"/>
          </p:cNvSpPr>
          <p:nvPr>
            <p:ph type="sldNum" sz="quarter" idx="12"/>
          </p:nvPr>
        </p:nvSpPr>
        <p:spPr/>
        <p:txBody>
          <a:bodyPr/>
          <a:lstStyle/>
          <a:p>
            <a:fld id="{3E42D4C3-81CA-9A44-B950-E18D344B504E}" type="slidenum">
              <a:rPr lang="en-US" smtClean="0"/>
              <a:pPr/>
              <a:t>28</a:t>
            </a:fld>
            <a:endParaRPr lang="en-US"/>
          </a:p>
        </p:txBody>
      </p:sp>
      <p:sp>
        <p:nvSpPr>
          <p:cNvPr id="4" name="TextBox 3">
            <a:extLst>
              <a:ext uri="{FF2B5EF4-FFF2-40B4-BE49-F238E27FC236}">
                <a16:creationId xmlns:a16="http://schemas.microsoft.com/office/drawing/2014/main" id="{1BCCD516-0BB2-3E97-E27A-F2D9D58AE8CB}"/>
              </a:ext>
            </a:extLst>
          </p:cNvPr>
          <p:cNvSpPr txBox="1"/>
          <p:nvPr/>
        </p:nvSpPr>
        <p:spPr>
          <a:xfrm>
            <a:off x="1149257" y="1766138"/>
            <a:ext cx="4510894" cy="3785652"/>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FF0000"/>
                </a:solidFill>
                <a:latin typeface="Avenir Book" panose="02000503020000020003" pitchFamily="2" charset="0"/>
              </a:rPr>
              <a:t>IUCG TEST VIP mentor outreach 1</a:t>
            </a:r>
          </a:p>
          <a:p>
            <a:pPr marL="285750" indent="-285750">
              <a:buFont typeface="Arial" panose="020B0604020202020204" pitchFamily="34" charset="0"/>
              <a:buChar char="•"/>
            </a:pPr>
            <a:r>
              <a:rPr lang="en-US" sz="1600">
                <a:solidFill>
                  <a:schemeClr val="bg2">
                    <a:lumMod val="50000"/>
                  </a:schemeClr>
                </a:solidFill>
                <a:latin typeface="Avenir Book" panose="02000503020000020003" pitchFamily="2" charset="0"/>
              </a:rPr>
              <a:t>IUCG TEST VIP mentor outreach 2</a:t>
            </a:r>
          </a:p>
          <a:p>
            <a:pPr marL="285750" indent="-285750">
              <a:buFont typeface="Arial" panose="020B0604020202020204" pitchFamily="34" charset="0"/>
              <a:buChar char="•"/>
            </a:pPr>
            <a:r>
              <a:rPr lang="en-US" sz="1600">
                <a:solidFill>
                  <a:schemeClr val="bg2">
                    <a:lumMod val="50000"/>
                  </a:schemeClr>
                </a:solidFill>
                <a:latin typeface="Avenir Book" panose="02000503020000020003" pitchFamily="2" charset="0"/>
              </a:rPr>
              <a:t>IUCG TEST VIP mentor outreach 3</a:t>
            </a:r>
          </a:p>
          <a:p>
            <a:endParaRPr lang="en-US" sz="1600">
              <a:latin typeface="Avenir Book" panose="02000503020000020003" pitchFamily="2" charset="0"/>
            </a:endParaRPr>
          </a:p>
          <a:p>
            <a:pPr marL="285750" indent="-285750">
              <a:buFont typeface="Arial" panose="020B0604020202020204" pitchFamily="34" charset="0"/>
              <a:buChar char="•"/>
            </a:pPr>
            <a:r>
              <a:rPr lang="en-US" sz="1600">
                <a:solidFill>
                  <a:srgbClr val="FF0000"/>
                </a:solidFill>
                <a:latin typeface="Avenir Book" panose="02000503020000020003" pitchFamily="2" charset="0"/>
              </a:rPr>
              <a:t>IUCG TEST VIP learn more outreach 1</a:t>
            </a:r>
          </a:p>
          <a:p>
            <a:pPr marL="285750" indent="-285750">
              <a:buFont typeface="Arial" panose="020B0604020202020204" pitchFamily="34" charset="0"/>
              <a:buChar char="•"/>
            </a:pPr>
            <a:r>
              <a:rPr lang="en-US" sz="1600">
                <a:latin typeface="Avenir Book" panose="02000503020000020003" pitchFamily="2" charset="0"/>
              </a:rPr>
              <a:t>IUCG TEST VIP learn more outreach 2</a:t>
            </a:r>
          </a:p>
          <a:p>
            <a:pPr marL="285750" indent="-285750">
              <a:buFont typeface="Arial" panose="020B0604020202020204" pitchFamily="34" charset="0"/>
              <a:buChar char="•"/>
            </a:pPr>
            <a:r>
              <a:rPr lang="en-US" sz="1600">
                <a:latin typeface="Avenir Book" panose="02000503020000020003" pitchFamily="2" charset="0"/>
              </a:rPr>
              <a:t>IUCG TEST VIP learn more outreach 3</a:t>
            </a:r>
          </a:p>
          <a:p>
            <a:endParaRPr lang="en-US" sz="1600">
              <a:latin typeface="Avenir Book" panose="02000503020000020003" pitchFamily="2" charset="0"/>
            </a:endParaRPr>
          </a:p>
          <a:p>
            <a:pPr marL="285750" indent="-285750">
              <a:buFont typeface="Arial" panose="020B0604020202020204" pitchFamily="34" charset="0"/>
              <a:buChar char="•"/>
            </a:pPr>
            <a:r>
              <a:rPr lang="en-US" sz="1600">
                <a:solidFill>
                  <a:srgbClr val="FF0000"/>
                </a:solidFill>
                <a:latin typeface="Avenir Book" panose="02000503020000020003" pitchFamily="2" charset="0"/>
              </a:rPr>
              <a:t>IUCG TEST VIP no notes outreach 1</a:t>
            </a:r>
          </a:p>
          <a:p>
            <a:pPr marL="285750" indent="-285750">
              <a:buFont typeface="Arial" panose="020B0604020202020204" pitchFamily="34" charset="0"/>
              <a:buChar char="•"/>
            </a:pPr>
            <a:r>
              <a:rPr lang="en-US" sz="1600">
                <a:latin typeface="Avenir Book" panose="02000503020000020003" pitchFamily="2" charset="0"/>
              </a:rPr>
              <a:t>IUCG TEST VIP no notes outreach 2</a:t>
            </a:r>
          </a:p>
          <a:p>
            <a:pPr marL="285750" indent="-285750">
              <a:buFont typeface="Arial" panose="020B0604020202020204" pitchFamily="34" charset="0"/>
              <a:buChar char="•"/>
            </a:pPr>
            <a:r>
              <a:rPr lang="en-US" sz="1600">
                <a:latin typeface="Avenir Book" panose="02000503020000020003" pitchFamily="2" charset="0"/>
              </a:rPr>
              <a:t>IUCG TEST VIP no notes outreach 3</a:t>
            </a:r>
          </a:p>
          <a:p>
            <a:endParaRPr lang="en-US" sz="1600">
              <a:latin typeface="Avenir Book" panose="02000503020000020003" pitchFamily="2" charset="0"/>
            </a:endParaRPr>
          </a:p>
          <a:p>
            <a:pPr marL="285750" indent="-285750">
              <a:buFont typeface="Arial" panose="020B0604020202020204" pitchFamily="34" charset="0"/>
              <a:buChar char="•"/>
            </a:pPr>
            <a:r>
              <a:rPr lang="en-US" sz="1600">
                <a:solidFill>
                  <a:srgbClr val="FF0000"/>
                </a:solidFill>
                <a:latin typeface="Avenir Book" panose="02000503020000020003" pitchFamily="2" charset="0"/>
              </a:rPr>
              <a:t>IUCG TEST VIP Email 1</a:t>
            </a:r>
          </a:p>
          <a:p>
            <a:pPr marL="285750" indent="-285750">
              <a:buFont typeface="Arial" panose="020B0604020202020204" pitchFamily="34" charset="0"/>
              <a:buChar char="•"/>
            </a:pPr>
            <a:r>
              <a:rPr lang="en-US" sz="1600">
                <a:latin typeface="Avenir Book" panose="02000503020000020003" pitchFamily="2" charset="0"/>
              </a:rPr>
              <a:t>IUCG TEST VIP Email 2</a:t>
            </a:r>
          </a:p>
          <a:p>
            <a:pPr marL="285750" indent="-285750">
              <a:buFont typeface="Arial" panose="020B0604020202020204" pitchFamily="34" charset="0"/>
              <a:buChar char="•"/>
            </a:pPr>
            <a:r>
              <a:rPr lang="en-US" sz="1600">
                <a:latin typeface="Avenir Book" panose="02000503020000020003" pitchFamily="2" charset="0"/>
              </a:rPr>
              <a:t>IUCG TEST VIP Email 3</a:t>
            </a:r>
          </a:p>
        </p:txBody>
      </p:sp>
      <p:sp>
        <p:nvSpPr>
          <p:cNvPr id="6" name="TextBox 5">
            <a:extLst>
              <a:ext uri="{FF2B5EF4-FFF2-40B4-BE49-F238E27FC236}">
                <a16:creationId xmlns:a16="http://schemas.microsoft.com/office/drawing/2014/main" id="{A33EFB5D-F9B7-3262-F629-1B97F13A2820}"/>
              </a:ext>
            </a:extLst>
          </p:cNvPr>
          <p:cNvSpPr txBox="1"/>
          <p:nvPr/>
        </p:nvSpPr>
        <p:spPr>
          <a:xfrm>
            <a:off x="5372284" y="2089303"/>
            <a:ext cx="6531849" cy="830997"/>
          </a:xfrm>
          <a:prstGeom prst="rect">
            <a:avLst/>
          </a:prstGeom>
          <a:noFill/>
        </p:spPr>
        <p:txBody>
          <a:bodyPr wrap="square">
            <a:spAutoFit/>
          </a:bodyPr>
          <a:lstStyle/>
          <a:p>
            <a:pPr marL="285750" indent="-285750">
              <a:buFont typeface="Arial" panose="020B0604020202020204" pitchFamily="34" charset="0"/>
              <a:buChar char="•"/>
            </a:pPr>
            <a:r>
              <a:rPr lang="en-US" sz="1600">
                <a:solidFill>
                  <a:srgbClr val="0070C0"/>
                </a:solidFill>
                <a:latin typeface="Avenir Book" panose="02000503020000020003" pitchFamily="2" charset="0"/>
              </a:rPr>
              <a:t>IUCG TEST VOL Interview Booked / Confirmations Zoom PILOT</a:t>
            </a:r>
          </a:p>
          <a:p>
            <a:pPr marL="285750" indent="-285750">
              <a:buFont typeface="Arial" panose="020B0604020202020204" pitchFamily="34" charset="0"/>
              <a:buChar char="•"/>
            </a:pPr>
            <a:r>
              <a:rPr lang="en-US" sz="1600">
                <a:solidFill>
                  <a:srgbClr val="0070C0"/>
                </a:solidFill>
                <a:latin typeface="Avenir Book" panose="02000503020000020003" pitchFamily="2" charset="0"/>
              </a:rPr>
              <a:t>IUCG TEST VOL Interview Confirmation 2 Zoom PILOT</a:t>
            </a:r>
          </a:p>
          <a:p>
            <a:pPr marL="285750" indent="-285750">
              <a:buFont typeface="Arial" panose="020B0604020202020204" pitchFamily="34" charset="0"/>
              <a:buChar char="•"/>
            </a:pPr>
            <a:r>
              <a:rPr lang="en-US" sz="1600">
                <a:solidFill>
                  <a:srgbClr val="0070C0"/>
                </a:solidFill>
                <a:latin typeface="Avenir Book" panose="02000503020000020003" pitchFamily="2" charset="0"/>
              </a:rPr>
              <a:t>IUCG TEST VOL Interview Confirmation Final Zoom PILOT</a:t>
            </a:r>
          </a:p>
        </p:txBody>
      </p:sp>
      <p:sp>
        <p:nvSpPr>
          <p:cNvPr id="7" name="TextBox 6">
            <a:extLst>
              <a:ext uri="{FF2B5EF4-FFF2-40B4-BE49-F238E27FC236}">
                <a16:creationId xmlns:a16="http://schemas.microsoft.com/office/drawing/2014/main" id="{20F941D7-8871-F0B0-67F0-3E69E0BABA75}"/>
              </a:ext>
            </a:extLst>
          </p:cNvPr>
          <p:cNvSpPr txBox="1"/>
          <p:nvPr/>
        </p:nvSpPr>
        <p:spPr>
          <a:xfrm>
            <a:off x="5612296" y="4074462"/>
            <a:ext cx="6003970" cy="1477328"/>
          </a:xfrm>
          <a:prstGeom prst="rect">
            <a:avLst/>
          </a:prstGeom>
          <a:noFill/>
        </p:spPr>
        <p:txBody>
          <a:bodyPr wrap="square" rtlCol="0">
            <a:spAutoFit/>
          </a:bodyPr>
          <a:lstStyle/>
          <a:p>
            <a:r>
              <a:rPr lang="en-US" sz="1800">
                <a:solidFill>
                  <a:srgbClr val="FF0000"/>
                </a:solidFill>
                <a:latin typeface="Avenir Book" panose="02000503020000020003" pitchFamily="2" charset="0"/>
              </a:rPr>
              <a:t>* IUCG TEST Volunteer Outreach || Immediate Actions</a:t>
            </a:r>
          </a:p>
          <a:p>
            <a:r>
              <a:rPr lang="en-US" sz="1800">
                <a:solidFill>
                  <a:schemeClr val="tx1"/>
                </a:solidFill>
                <a:latin typeface="Avenir Book" panose="02000503020000020003" pitchFamily="2" charset="0"/>
              </a:rPr>
              <a:t>* IUCG TEST Volunteer Outreach || Scheduled Actions</a:t>
            </a:r>
          </a:p>
          <a:p>
            <a:r>
              <a:rPr lang="en-US" sz="1800">
                <a:solidFill>
                  <a:srgbClr val="0070C0"/>
                </a:solidFill>
                <a:latin typeface="Avenir Book" panose="02000503020000020003" pitchFamily="2" charset="0"/>
              </a:rPr>
              <a:t>* IUCG TEST Interview Confirmation</a:t>
            </a:r>
          </a:p>
          <a:p>
            <a:endParaRPr lang="en-US" sz="1800">
              <a:solidFill>
                <a:schemeClr val="tx1"/>
              </a:solidFill>
              <a:latin typeface="Avenir Book" panose="02000503020000020003" pitchFamily="2" charset="0"/>
            </a:endParaRPr>
          </a:p>
          <a:p>
            <a:pPr algn="ctr"/>
            <a:endParaRPr lang="en-US" sz="1800">
              <a:solidFill>
                <a:schemeClr val="tx1"/>
              </a:solidFill>
              <a:latin typeface="Avenir Book" panose="02000503020000020003" pitchFamily="2" charset="0"/>
            </a:endParaRPr>
          </a:p>
        </p:txBody>
      </p:sp>
    </p:spTree>
    <p:extLst>
      <p:ext uri="{BB962C8B-B14F-4D97-AF65-F5344CB8AC3E}">
        <p14:creationId xmlns:p14="http://schemas.microsoft.com/office/powerpoint/2010/main" val="151367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F75377-AF44-D7E1-CD36-F958F45BA084}"/>
              </a:ext>
            </a:extLst>
          </p:cNvPr>
          <p:cNvSpPr>
            <a:spLocks noGrp="1"/>
          </p:cNvSpPr>
          <p:nvPr>
            <p:ph type="body" sz="quarter" idx="10"/>
          </p:nvPr>
        </p:nvSpPr>
        <p:spPr/>
        <p:txBody>
          <a:bodyPr/>
          <a:lstStyle/>
          <a:p>
            <a:r>
              <a:rPr lang="en-US"/>
              <a:t>Appendix B: Volunteer Outreach Email 1</a:t>
            </a:r>
          </a:p>
        </p:txBody>
      </p:sp>
      <p:sp>
        <p:nvSpPr>
          <p:cNvPr id="3" name="Slide Number Placeholder 2">
            <a:extLst>
              <a:ext uri="{FF2B5EF4-FFF2-40B4-BE49-F238E27FC236}">
                <a16:creationId xmlns:a16="http://schemas.microsoft.com/office/drawing/2014/main" id="{81F4CDE3-5D4C-E73B-19A8-99BC4AC315E6}"/>
              </a:ext>
            </a:extLst>
          </p:cNvPr>
          <p:cNvSpPr>
            <a:spLocks noGrp="1"/>
          </p:cNvSpPr>
          <p:nvPr>
            <p:ph type="sldNum" sz="quarter" idx="12"/>
          </p:nvPr>
        </p:nvSpPr>
        <p:spPr/>
        <p:txBody>
          <a:bodyPr/>
          <a:lstStyle/>
          <a:p>
            <a:fld id="{3E42D4C3-81CA-9A44-B950-E18D344B504E}" type="slidenum">
              <a:rPr lang="en-US" smtClean="0"/>
              <a:pPr/>
              <a:t>29</a:t>
            </a:fld>
            <a:endParaRPr lang="en-US"/>
          </a:p>
        </p:txBody>
      </p:sp>
      <p:sp>
        <p:nvSpPr>
          <p:cNvPr id="10" name="Rectangle 9">
            <a:extLst>
              <a:ext uri="{FF2B5EF4-FFF2-40B4-BE49-F238E27FC236}">
                <a16:creationId xmlns:a16="http://schemas.microsoft.com/office/drawing/2014/main" id="{1CD9AC31-75F7-71CB-02A0-101F5038F78E}"/>
              </a:ext>
            </a:extLst>
          </p:cNvPr>
          <p:cNvSpPr/>
          <p:nvPr/>
        </p:nvSpPr>
        <p:spPr>
          <a:xfrm>
            <a:off x="954982" y="1036416"/>
            <a:ext cx="10525381" cy="525926"/>
          </a:xfrm>
          <a:prstGeom prst="rect">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Avenir Book" panose="02000503020000020003" pitchFamily="2" charset="0"/>
              </a:rPr>
              <a:t>To Address CEE/CRS friction while implementing email best practices, IUCG suggests </a:t>
            </a:r>
            <a:r>
              <a:rPr lang="en-US" sz="1400" b="1" i="1">
                <a:solidFill>
                  <a:schemeClr val="tx1"/>
                </a:solidFill>
                <a:latin typeface="Avenir Book" panose="02000503020000020003" pitchFamily="2" charset="0"/>
              </a:rPr>
              <a:t>five specific edits </a:t>
            </a:r>
            <a:r>
              <a:rPr lang="en-US" sz="1400" i="1">
                <a:solidFill>
                  <a:schemeClr val="tx1"/>
                </a:solidFill>
                <a:latin typeface="Avenir Book" panose="02000503020000020003" pitchFamily="2" charset="0"/>
              </a:rPr>
              <a:t>to three volunteer communication flows to </a:t>
            </a:r>
            <a:r>
              <a:rPr lang="en-US" sz="1400" b="1" i="1">
                <a:solidFill>
                  <a:schemeClr val="tx1"/>
                </a:solidFill>
                <a:latin typeface="Avenir Book" panose="02000503020000020003" pitchFamily="2" charset="0"/>
              </a:rPr>
              <a:t>increase volunteer engagement</a:t>
            </a:r>
            <a:r>
              <a:rPr lang="en-US" sz="1400" i="1">
                <a:solidFill>
                  <a:schemeClr val="tx1"/>
                </a:solidFill>
                <a:latin typeface="Avenir Book" panose="02000503020000020003" pitchFamily="2" charset="0"/>
              </a:rPr>
              <a:t>.  </a:t>
            </a:r>
          </a:p>
        </p:txBody>
      </p:sp>
      <p:pic>
        <p:nvPicPr>
          <p:cNvPr id="11" name="Picture 10" descr="A screenshot of a email&#10;&#10;Description automatically generated">
            <a:extLst>
              <a:ext uri="{FF2B5EF4-FFF2-40B4-BE49-F238E27FC236}">
                <a16:creationId xmlns:a16="http://schemas.microsoft.com/office/drawing/2014/main" id="{806E0D5D-757A-C684-AAB5-2A7D642AEB97}"/>
              </a:ext>
            </a:extLst>
          </p:cNvPr>
          <p:cNvPicPr>
            <a:picLocks noChangeAspect="1"/>
          </p:cNvPicPr>
          <p:nvPr/>
        </p:nvPicPr>
        <p:blipFill rotWithShape="1">
          <a:blip r:embed="rId3"/>
          <a:srcRect b="12083"/>
          <a:stretch/>
        </p:blipFill>
        <p:spPr>
          <a:xfrm>
            <a:off x="8223249" y="2666244"/>
            <a:ext cx="3313720" cy="2206011"/>
          </a:xfrm>
          <a:prstGeom prst="rect">
            <a:avLst/>
          </a:prstGeom>
        </p:spPr>
      </p:pic>
      <p:pic>
        <p:nvPicPr>
          <p:cNvPr id="13" name="Picture 12">
            <a:extLst>
              <a:ext uri="{FF2B5EF4-FFF2-40B4-BE49-F238E27FC236}">
                <a16:creationId xmlns:a16="http://schemas.microsoft.com/office/drawing/2014/main" id="{F49EB89B-6FDB-D5BA-CF27-F5E2FF655015}"/>
              </a:ext>
            </a:extLst>
          </p:cNvPr>
          <p:cNvPicPr>
            <a:picLocks noChangeAspect="1"/>
          </p:cNvPicPr>
          <p:nvPr/>
        </p:nvPicPr>
        <p:blipFill rotWithShape="1">
          <a:blip r:embed="rId4"/>
          <a:srcRect b="18739"/>
          <a:stretch/>
        </p:blipFill>
        <p:spPr>
          <a:xfrm>
            <a:off x="4698945" y="2664184"/>
            <a:ext cx="3313720" cy="2208071"/>
          </a:xfrm>
          <a:prstGeom prst="rect">
            <a:avLst/>
          </a:prstGeom>
        </p:spPr>
      </p:pic>
      <p:sp>
        <p:nvSpPr>
          <p:cNvPr id="16" name="Rectangle 15">
            <a:extLst>
              <a:ext uri="{FF2B5EF4-FFF2-40B4-BE49-F238E27FC236}">
                <a16:creationId xmlns:a16="http://schemas.microsoft.com/office/drawing/2014/main" id="{0B7D4B74-5108-4BDF-6266-D5A41E8162ED}"/>
              </a:ext>
            </a:extLst>
          </p:cNvPr>
          <p:cNvSpPr/>
          <p:nvPr/>
        </p:nvSpPr>
        <p:spPr>
          <a:xfrm>
            <a:off x="4642339" y="2171186"/>
            <a:ext cx="3313720" cy="3563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80808"/>
                </a:solidFill>
                <a:latin typeface="Avenir Book" panose="02000503020000020003" pitchFamily="2" charset="0"/>
              </a:rPr>
              <a:t>Original</a:t>
            </a:r>
          </a:p>
        </p:txBody>
      </p:sp>
      <p:sp>
        <p:nvSpPr>
          <p:cNvPr id="17" name="Rectangle 16">
            <a:extLst>
              <a:ext uri="{FF2B5EF4-FFF2-40B4-BE49-F238E27FC236}">
                <a16:creationId xmlns:a16="http://schemas.microsoft.com/office/drawing/2014/main" id="{12D25C14-1F07-D75F-8EB9-27B7D7A68C56}"/>
              </a:ext>
            </a:extLst>
          </p:cNvPr>
          <p:cNvSpPr/>
          <p:nvPr/>
        </p:nvSpPr>
        <p:spPr>
          <a:xfrm>
            <a:off x="8166643" y="2171186"/>
            <a:ext cx="3313720" cy="3563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80808"/>
                </a:solidFill>
                <a:latin typeface="Avenir Book" panose="02000503020000020003" pitchFamily="2" charset="0"/>
              </a:rPr>
              <a:t>Adjusted</a:t>
            </a:r>
          </a:p>
        </p:txBody>
      </p:sp>
      <p:sp>
        <p:nvSpPr>
          <p:cNvPr id="18" name="Rectangle 17">
            <a:extLst>
              <a:ext uri="{FF2B5EF4-FFF2-40B4-BE49-F238E27FC236}">
                <a16:creationId xmlns:a16="http://schemas.microsoft.com/office/drawing/2014/main" id="{A232F61D-6235-6ACA-1ED8-7136AFBE6B6F}"/>
              </a:ext>
            </a:extLst>
          </p:cNvPr>
          <p:cNvSpPr/>
          <p:nvPr/>
        </p:nvSpPr>
        <p:spPr>
          <a:xfrm>
            <a:off x="4642339" y="2171186"/>
            <a:ext cx="3313720" cy="3038872"/>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9" name="Rectangle 18">
            <a:extLst>
              <a:ext uri="{FF2B5EF4-FFF2-40B4-BE49-F238E27FC236}">
                <a16:creationId xmlns:a16="http://schemas.microsoft.com/office/drawing/2014/main" id="{65063464-D0CA-8BA4-6C40-B00AB6979FE6}"/>
              </a:ext>
            </a:extLst>
          </p:cNvPr>
          <p:cNvSpPr/>
          <p:nvPr/>
        </p:nvSpPr>
        <p:spPr>
          <a:xfrm>
            <a:off x="8166643" y="2171186"/>
            <a:ext cx="3313720" cy="3038872"/>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20" name="Rectangle 19">
            <a:extLst>
              <a:ext uri="{FF2B5EF4-FFF2-40B4-BE49-F238E27FC236}">
                <a16:creationId xmlns:a16="http://schemas.microsoft.com/office/drawing/2014/main" id="{135EA316-51B4-F371-12CE-94142FF7727A}"/>
              </a:ext>
            </a:extLst>
          </p:cNvPr>
          <p:cNvSpPr/>
          <p:nvPr/>
        </p:nvSpPr>
        <p:spPr>
          <a:xfrm>
            <a:off x="988726" y="1874243"/>
            <a:ext cx="3246231" cy="5838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990000"/>
                </a:solidFill>
                <a:latin typeface="Avenir Book" panose="02000503020000020003" pitchFamily="2" charset="0"/>
              </a:rPr>
              <a:t>Push to Chat (CRS): “IUCG TEST VIP no notes outreach 1”</a:t>
            </a:r>
          </a:p>
        </p:txBody>
      </p:sp>
      <p:sp>
        <p:nvSpPr>
          <p:cNvPr id="21" name="Rectangle 20">
            <a:extLst>
              <a:ext uri="{FF2B5EF4-FFF2-40B4-BE49-F238E27FC236}">
                <a16:creationId xmlns:a16="http://schemas.microsoft.com/office/drawing/2014/main" id="{371636F3-7BC1-6687-2C02-881CAE86A0EF}"/>
              </a:ext>
            </a:extLst>
          </p:cNvPr>
          <p:cNvSpPr/>
          <p:nvPr/>
        </p:nvSpPr>
        <p:spPr>
          <a:xfrm>
            <a:off x="954982" y="2527507"/>
            <a:ext cx="3313720" cy="3212540"/>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a:solidFill>
                  <a:schemeClr val="bg1"/>
                </a:solidFill>
                <a:latin typeface="Avenir Book" panose="02000503020000020003" pitchFamily="2" charset="0"/>
              </a:rPr>
              <a:t>Titles edited to vary: three communications with unique subject headings </a:t>
            </a:r>
          </a:p>
          <a:p>
            <a:pPr marL="742950" lvl="1" indent="-285750">
              <a:buFont typeface="Arial" panose="020B0604020202020204" pitchFamily="34" charset="0"/>
              <a:buChar char="•"/>
            </a:pPr>
            <a:r>
              <a:rPr lang="en-US" sz="1100">
                <a:solidFill>
                  <a:schemeClr val="bg1"/>
                </a:solidFill>
                <a:latin typeface="Avenir Book" panose="02000503020000020003" pitchFamily="2" charset="0"/>
              </a:rPr>
              <a:t>“Begin Mentoring…”</a:t>
            </a:r>
          </a:p>
          <a:p>
            <a:pPr marL="742950" lvl="1" indent="-285750">
              <a:buFont typeface="Arial" panose="020B0604020202020204" pitchFamily="34" charset="0"/>
              <a:buChar char="•"/>
            </a:pPr>
            <a:r>
              <a:rPr lang="en-US" sz="1100">
                <a:solidFill>
                  <a:schemeClr val="bg1"/>
                </a:solidFill>
                <a:latin typeface="Avenir Book" panose="02000503020000020003" pitchFamily="2" charset="0"/>
              </a:rPr>
              <a:t>“Schedule an interview…”</a:t>
            </a:r>
          </a:p>
          <a:p>
            <a:pPr marL="742950" lvl="1" indent="-285750">
              <a:buFont typeface="Arial" panose="020B0604020202020204" pitchFamily="34" charset="0"/>
              <a:buChar char="•"/>
            </a:pPr>
            <a:r>
              <a:rPr lang="en-US" sz="1100">
                <a:solidFill>
                  <a:schemeClr val="bg1"/>
                </a:solidFill>
                <a:latin typeface="Avenir Book" panose="02000503020000020003" pitchFamily="2" charset="0"/>
              </a:rPr>
              <a:t>“Start here to begin Mentoring…”</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Action-oriented subject line verbiage, with attention to first few words</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Immediate handoff from CRS from CEE through named introduction</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Immediately post-thanks, interview acuity scheduler is linked</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Acuity scheduler link for informational chat included after interview link</a:t>
            </a:r>
          </a:p>
        </p:txBody>
      </p:sp>
      <p:sp>
        <p:nvSpPr>
          <p:cNvPr id="22" name="Rectangle 21">
            <a:extLst>
              <a:ext uri="{FF2B5EF4-FFF2-40B4-BE49-F238E27FC236}">
                <a16:creationId xmlns:a16="http://schemas.microsoft.com/office/drawing/2014/main" id="{61F24C19-7C1A-AC75-E12D-DE203B11EA27}"/>
              </a:ext>
            </a:extLst>
          </p:cNvPr>
          <p:cNvSpPr/>
          <p:nvPr/>
        </p:nvSpPr>
        <p:spPr>
          <a:xfrm>
            <a:off x="954982" y="1804875"/>
            <a:ext cx="3313720" cy="3935172"/>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Tree>
    <p:extLst>
      <p:ext uri="{BB962C8B-B14F-4D97-AF65-F5344CB8AC3E}">
        <p14:creationId xmlns:p14="http://schemas.microsoft.com/office/powerpoint/2010/main" val="40124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2D48CA-8430-D542-CED8-20853A32BDD6}"/>
              </a:ext>
            </a:extLst>
          </p:cNvPr>
          <p:cNvSpPr>
            <a:spLocks noGrp="1"/>
          </p:cNvSpPr>
          <p:nvPr>
            <p:ph type="body" sz="quarter" idx="10"/>
          </p:nvPr>
        </p:nvSpPr>
        <p:spPr>
          <a:xfrm>
            <a:off x="982133" y="423134"/>
            <a:ext cx="11739457" cy="373812"/>
          </a:xfrm>
        </p:spPr>
        <p:txBody>
          <a:bodyPr/>
          <a:lstStyle/>
          <a:p>
            <a:r>
              <a:rPr lang="en-US"/>
              <a:t>IUCG diagnosed and tackled key roadblocks identified through a systematic review of communications</a:t>
            </a:r>
          </a:p>
        </p:txBody>
      </p:sp>
      <p:sp>
        <p:nvSpPr>
          <p:cNvPr id="3" name="Slide Number Placeholder 2">
            <a:extLst>
              <a:ext uri="{FF2B5EF4-FFF2-40B4-BE49-F238E27FC236}">
                <a16:creationId xmlns:a16="http://schemas.microsoft.com/office/drawing/2014/main" id="{C75D8F68-054C-C14F-4EF8-866714FC2A64}"/>
              </a:ext>
            </a:extLst>
          </p:cNvPr>
          <p:cNvSpPr>
            <a:spLocks noGrp="1"/>
          </p:cNvSpPr>
          <p:nvPr>
            <p:ph type="sldNum" sz="quarter" idx="12"/>
          </p:nvPr>
        </p:nvSpPr>
        <p:spPr/>
        <p:txBody>
          <a:bodyPr/>
          <a:lstStyle/>
          <a:p>
            <a:fld id="{3E42D4C3-81CA-9A44-B950-E18D344B504E}" type="slidenum">
              <a:rPr lang="en-US" smtClean="0"/>
              <a:pPr/>
              <a:t>3</a:t>
            </a:fld>
            <a:endParaRPr lang="en-US"/>
          </a:p>
        </p:txBody>
      </p:sp>
      <p:sp>
        <p:nvSpPr>
          <p:cNvPr id="4" name="Rectangle 3">
            <a:extLst>
              <a:ext uri="{FF2B5EF4-FFF2-40B4-BE49-F238E27FC236}">
                <a16:creationId xmlns:a16="http://schemas.microsoft.com/office/drawing/2014/main" id="{98BC6156-B969-F426-B95C-BCE472C85798}"/>
              </a:ext>
            </a:extLst>
          </p:cNvPr>
          <p:cNvSpPr/>
          <p:nvPr/>
        </p:nvSpPr>
        <p:spPr>
          <a:xfrm>
            <a:off x="982133" y="1145895"/>
            <a:ext cx="10268459" cy="1101052"/>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chemeClr val="tx2"/>
                </a:solidFill>
                <a:latin typeface="Avenir Book" panose="02000503020000020003" pitchFamily="2" charset="0"/>
              </a:rPr>
              <a:t>Problem Statement</a:t>
            </a:r>
            <a:endParaRPr lang="en-US" sz="800">
              <a:solidFill>
                <a:schemeClr val="tx2"/>
              </a:solidFill>
              <a:latin typeface="Avenir Book" panose="02000503020000020003" pitchFamily="2" charset="0"/>
            </a:endParaRPr>
          </a:p>
          <a:p>
            <a:pPr algn="ctr"/>
            <a:r>
              <a:rPr lang="en-US">
                <a:solidFill>
                  <a:schemeClr val="tx2"/>
                </a:solidFill>
                <a:latin typeface="Avenir Book" panose="02000503020000020003" pitchFamily="2" charset="0"/>
              </a:rPr>
              <a:t>Outdated communication processes at BBBSEM underscore the need for a comprehensive review and strategic refinement to ensure a seamless volunteer onboarding experience</a:t>
            </a:r>
          </a:p>
        </p:txBody>
      </p:sp>
      <p:sp>
        <p:nvSpPr>
          <p:cNvPr id="5" name="Trapezoid 4">
            <a:extLst>
              <a:ext uri="{FF2B5EF4-FFF2-40B4-BE49-F238E27FC236}">
                <a16:creationId xmlns:a16="http://schemas.microsoft.com/office/drawing/2014/main" id="{80E748AE-EC81-BEE6-B724-056F9603A2A7}"/>
              </a:ext>
            </a:extLst>
          </p:cNvPr>
          <p:cNvSpPr/>
          <p:nvPr/>
        </p:nvSpPr>
        <p:spPr>
          <a:xfrm rot="10800000">
            <a:off x="8465163" y="3863511"/>
            <a:ext cx="2844373" cy="936738"/>
          </a:xfrm>
          <a:prstGeom prst="trapezoid">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Avenir Book" panose="02000503020000020003" pitchFamily="2" charset="0"/>
            </a:endParaRPr>
          </a:p>
        </p:txBody>
      </p:sp>
      <p:sp>
        <p:nvSpPr>
          <p:cNvPr id="6" name="Trapezoid 5">
            <a:extLst>
              <a:ext uri="{FF2B5EF4-FFF2-40B4-BE49-F238E27FC236}">
                <a16:creationId xmlns:a16="http://schemas.microsoft.com/office/drawing/2014/main" id="{C0DD9856-9FEF-8399-72B0-3ED77A19C6D9}"/>
              </a:ext>
            </a:extLst>
          </p:cNvPr>
          <p:cNvSpPr/>
          <p:nvPr/>
        </p:nvSpPr>
        <p:spPr>
          <a:xfrm rot="10800000">
            <a:off x="8738886" y="4926758"/>
            <a:ext cx="2295644" cy="936738"/>
          </a:xfrm>
          <a:prstGeom prst="trapezoi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7" name="Trapezoid 6">
            <a:extLst>
              <a:ext uri="{FF2B5EF4-FFF2-40B4-BE49-F238E27FC236}">
                <a16:creationId xmlns:a16="http://schemas.microsoft.com/office/drawing/2014/main" id="{B2F00D32-12F3-3115-6593-B61BBAE71539}"/>
              </a:ext>
            </a:extLst>
          </p:cNvPr>
          <p:cNvSpPr/>
          <p:nvPr/>
        </p:nvSpPr>
        <p:spPr>
          <a:xfrm rot="10800000">
            <a:off x="8190160" y="2800263"/>
            <a:ext cx="3426106" cy="936738"/>
          </a:xfrm>
          <a:prstGeom prst="trapezoid">
            <a:avLst/>
          </a:prstGeom>
          <a:solidFill>
            <a:schemeClr val="accent1">
              <a:lumMod val="75000"/>
              <a:lumOff val="25000"/>
            </a:schemeClr>
          </a:solidFill>
          <a:ln>
            <a:noFill/>
          </a:ln>
        </p:spPr>
        <p:style>
          <a:lnRef idx="2">
            <a:schemeClr val="accent6"/>
          </a:lnRef>
          <a:fillRef idx="1">
            <a:schemeClr val="lt1"/>
          </a:fillRef>
          <a:effectRef idx="0">
            <a:schemeClr val="accent6"/>
          </a:effectRef>
          <a:fontRef idx="minor">
            <a:schemeClr val="dk1"/>
          </a:fontRef>
        </p:style>
        <p:txBody>
          <a:bodyPr vert="vert"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8150CC16-1BEE-0011-B8E2-69A10CD2AA88}"/>
              </a:ext>
            </a:extLst>
          </p:cNvPr>
          <p:cNvSpPr/>
          <p:nvPr/>
        </p:nvSpPr>
        <p:spPr>
          <a:xfrm>
            <a:off x="1374721" y="2782224"/>
            <a:ext cx="2184616" cy="43716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atin typeface="Avenir Book" panose="02000503020000020003" pitchFamily="2" charset="0"/>
              </a:rPr>
              <a:t>Consequences </a:t>
            </a:r>
          </a:p>
        </p:txBody>
      </p:sp>
      <p:sp>
        <p:nvSpPr>
          <p:cNvPr id="17" name="TextBox 16">
            <a:extLst>
              <a:ext uri="{FF2B5EF4-FFF2-40B4-BE49-F238E27FC236}">
                <a16:creationId xmlns:a16="http://schemas.microsoft.com/office/drawing/2014/main" id="{4E2153ED-2FC5-329A-B49D-31B11BCB35C7}"/>
              </a:ext>
            </a:extLst>
          </p:cNvPr>
          <p:cNvSpPr txBox="1"/>
          <p:nvPr/>
        </p:nvSpPr>
        <p:spPr>
          <a:xfrm>
            <a:off x="1044843" y="3499906"/>
            <a:ext cx="2844373" cy="523220"/>
          </a:xfrm>
          <a:prstGeom prst="rect">
            <a:avLst/>
          </a:prstGeom>
          <a:solidFill>
            <a:schemeClr val="accent6">
              <a:lumMod val="20000"/>
              <a:lumOff val="80000"/>
            </a:schemeClr>
          </a:solidFill>
          <a:ln>
            <a:noFill/>
          </a:ln>
        </p:spPr>
        <p:txBody>
          <a:bodyPr wrap="square" rtlCol="0">
            <a:spAutoFit/>
          </a:bodyPr>
          <a:lstStyle/>
          <a:p>
            <a:pPr algn="ctr"/>
            <a:r>
              <a:rPr lang="en-US" sz="1400">
                <a:solidFill>
                  <a:schemeClr val="accent1"/>
                </a:solidFill>
                <a:latin typeface="Avenir Book" panose="02000503020000020003" pitchFamily="2" charset="0"/>
              </a:rPr>
              <a:t>Goal misalignment both internally and with candidates</a:t>
            </a:r>
          </a:p>
        </p:txBody>
      </p:sp>
      <p:sp>
        <p:nvSpPr>
          <p:cNvPr id="18" name="TextBox 17">
            <a:extLst>
              <a:ext uri="{FF2B5EF4-FFF2-40B4-BE49-F238E27FC236}">
                <a16:creationId xmlns:a16="http://schemas.microsoft.com/office/drawing/2014/main" id="{CC2440FB-60FB-106F-203E-435391685765}"/>
              </a:ext>
            </a:extLst>
          </p:cNvPr>
          <p:cNvSpPr txBox="1"/>
          <p:nvPr/>
        </p:nvSpPr>
        <p:spPr>
          <a:xfrm>
            <a:off x="1044843" y="4303646"/>
            <a:ext cx="2844373" cy="523220"/>
          </a:xfrm>
          <a:prstGeom prst="rect">
            <a:avLst/>
          </a:prstGeom>
          <a:solidFill>
            <a:schemeClr val="accent6">
              <a:lumMod val="20000"/>
              <a:lumOff val="80000"/>
            </a:schemeClr>
          </a:solidFill>
          <a:ln>
            <a:noFill/>
          </a:ln>
        </p:spPr>
        <p:txBody>
          <a:bodyPr wrap="square" rtlCol="0">
            <a:spAutoFit/>
          </a:bodyPr>
          <a:lstStyle/>
          <a:p>
            <a:pPr algn="ctr"/>
            <a:r>
              <a:rPr lang="en-US" sz="1400">
                <a:solidFill>
                  <a:schemeClr val="accent1"/>
                </a:solidFill>
                <a:latin typeface="Avenir Book" panose="02000503020000020003" pitchFamily="2" charset="0"/>
              </a:rPr>
              <a:t>Lost engagement leading to suboptimal retention rates</a:t>
            </a:r>
          </a:p>
        </p:txBody>
      </p:sp>
      <p:grpSp>
        <p:nvGrpSpPr>
          <p:cNvPr id="39" name="Group 38">
            <a:extLst>
              <a:ext uri="{FF2B5EF4-FFF2-40B4-BE49-F238E27FC236}">
                <a16:creationId xmlns:a16="http://schemas.microsoft.com/office/drawing/2014/main" id="{B8E6C807-E1C1-12AD-36AA-1D540E149E19}"/>
              </a:ext>
            </a:extLst>
          </p:cNvPr>
          <p:cNvGrpSpPr/>
          <p:nvPr/>
        </p:nvGrpSpPr>
        <p:grpSpPr>
          <a:xfrm>
            <a:off x="183708" y="3418616"/>
            <a:ext cx="685800" cy="685800"/>
            <a:chOff x="183708" y="3731132"/>
            <a:chExt cx="685800" cy="685800"/>
          </a:xfrm>
        </p:grpSpPr>
        <p:sp>
          <p:nvSpPr>
            <p:cNvPr id="9" name="Oval 8">
              <a:extLst>
                <a:ext uri="{FF2B5EF4-FFF2-40B4-BE49-F238E27FC236}">
                  <a16:creationId xmlns:a16="http://schemas.microsoft.com/office/drawing/2014/main" id="{61E748FD-84FB-40BE-D970-C3F147114D20}"/>
                </a:ext>
              </a:extLst>
            </p:cNvPr>
            <p:cNvSpPr>
              <a:spLocks noChangeAspect="1"/>
            </p:cNvSpPr>
            <p:nvPr/>
          </p:nvSpPr>
          <p:spPr>
            <a:xfrm>
              <a:off x="183708" y="373113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21" name="Picture 20">
              <a:extLst>
                <a:ext uri="{FF2B5EF4-FFF2-40B4-BE49-F238E27FC236}">
                  <a16:creationId xmlns:a16="http://schemas.microsoft.com/office/drawing/2014/main" id="{5A43BEF3-B1A3-3E23-3E01-C37451096027}"/>
                </a:ext>
              </a:extLst>
            </p:cNvPr>
            <p:cNvPicPr>
              <a:picLocks noChangeAspect="1"/>
            </p:cNvPicPr>
            <p:nvPr/>
          </p:nvPicPr>
          <p:blipFill>
            <a:blip r:embed="rId3"/>
            <a:stretch>
              <a:fillRect/>
            </a:stretch>
          </p:blipFill>
          <p:spPr>
            <a:xfrm>
              <a:off x="237651" y="3800508"/>
              <a:ext cx="558665" cy="558665"/>
            </a:xfrm>
            <a:prstGeom prst="rect">
              <a:avLst/>
            </a:prstGeom>
          </p:spPr>
        </p:pic>
      </p:grpSp>
      <p:grpSp>
        <p:nvGrpSpPr>
          <p:cNvPr id="40" name="Group 39">
            <a:extLst>
              <a:ext uri="{FF2B5EF4-FFF2-40B4-BE49-F238E27FC236}">
                <a16:creationId xmlns:a16="http://schemas.microsoft.com/office/drawing/2014/main" id="{5C83A0B3-8B40-AE97-27D4-B471A5607B54}"/>
              </a:ext>
            </a:extLst>
          </p:cNvPr>
          <p:cNvGrpSpPr/>
          <p:nvPr/>
        </p:nvGrpSpPr>
        <p:grpSpPr>
          <a:xfrm>
            <a:off x="183708" y="4222356"/>
            <a:ext cx="685800" cy="685800"/>
            <a:chOff x="183708" y="4534874"/>
            <a:chExt cx="685800" cy="685800"/>
          </a:xfrm>
        </p:grpSpPr>
        <p:sp>
          <p:nvSpPr>
            <p:cNvPr id="10" name="Oval 9">
              <a:extLst>
                <a:ext uri="{FF2B5EF4-FFF2-40B4-BE49-F238E27FC236}">
                  <a16:creationId xmlns:a16="http://schemas.microsoft.com/office/drawing/2014/main" id="{F82A64DF-03B5-A7FB-7FE2-3172F20148F5}"/>
                </a:ext>
              </a:extLst>
            </p:cNvPr>
            <p:cNvSpPr>
              <a:spLocks noChangeAspect="1"/>
            </p:cNvSpPr>
            <p:nvPr/>
          </p:nvSpPr>
          <p:spPr>
            <a:xfrm>
              <a:off x="183708" y="453487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24" name="Picture 23">
              <a:extLst>
                <a:ext uri="{FF2B5EF4-FFF2-40B4-BE49-F238E27FC236}">
                  <a16:creationId xmlns:a16="http://schemas.microsoft.com/office/drawing/2014/main" id="{7DDBD417-E84C-CD8A-60E1-4A311D3985AA}"/>
                </a:ext>
              </a:extLst>
            </p:cNvPr>
            <p:cNvPicPr>
              <a:picLocks noChangeAspect="1"/>
            </p:cNvPicPr>
            <p:nvPr/>
          </p:nvPicPr>
          <p:blipFill>
            <a:blip r:embed="rId4"/>
            <a:stretch>
              <a:fillRect/>
            </a:stretch>
          </p:blipFill>
          <p:spPr>
            <a:xfrm>
              <a:off x="372299" y="4666898"/>
              <a:ext cx="370074" cy="370074"/>
            </a:xfrm>
            <a:prstGeom prst="rect">
              <a:avLst/>
            </a:prstGeom>
          </p:spPr>
        </p:pic>
      </p:grpSp>
      <p:sp>
        <p:nvSpPr>
          <p:cNvPr id="27" name="TextBox 26">
            <a:extLst>
              <a:ext uri="{FF2B5EF4-FFF2-40B4-BE49-F238E27FC236}">
                <a16:creationId xmlns:a16="http://schemas.microsoft.com/office/drawing/2014/main" id="{1F19F3FA-F864-91EC-E9FD-AF10BF027C49}"/>
              </a:ext>
            </a:extLst>
          </p:cNvPr>
          <p:cNvSpPr txBox="1"/>
          <p:nvPr/>
        </p:nvSpPr>
        <p:spPr>
          <a:xfrm>
            <a:off x="8911656" y="2945464"/>
            <a:ext cx="1983107" cy="584775"/>
          </a:xfrm>
          <a:prstGeom prst="rect">
            <a:avLst/>
          </a:prstGeom>
          <a:noFill/>
        </p:spPr>
        <p:txBody>
          <a:bodyPr wrap="none" rtlCol="0">
            <a:spAutoFit/>
          </a:bodyPr>
          <a:lstStyle/>
          <a:p>
            <a:pPr algn="ctr"/>
            <a:r>
              <a:rPr lang="en-US" b="1">
                <a:solidFill>
                  <a:schemeClr val="bg1"/>
                </a:solidFill>
                <a:latin typeface="Avenir Book" panose="02000503020000020003" pitchFamily="2" charset="0"/>
              </a:rPr>
              <a:t>Top of Funnel:</a:t>
            </a:r>
          </a:p>
          <a:p>
            <a:pPr algn="ctr"/>
            <a:r>
              <a:rPr lang="en-US" sz="1400">
                <a:solidFill>
                  <a:schemeClr val="bg1"/>
                </a:solidFill>
                <a:latin typeface="Avenir Book" panose="02000503020000020003" pitchFamily="2" charset="0"/>
              </a:rPr>
              <a:t>Recruiting and Marketing</a:t>
            </a:r>
          </a:p>
        </p:txBody>
      </p:sp>
      <p:sp>
        <p:nvSpPr>
          <p:cNvPr id="28" name="TextBox 27">
            <a:extLst>
              <a:ext uri="{FF2B5EF4-FFF2-40B4-BE49-F238E27FC236}">
                <a16:creationId xmlns:a16="http://schemas.microsoft.com/office/drawing/2014/main" id="{36389311-A2C8-E6CF-EBAF-20B2400DE339}"/>
              </a:ext>
            </a:extLst>
          </p:cNvPr>
          <p:cNvSpPr txBox="1"/>
          <p:nvPr/>
        </p:nvSpPr>
        <p:spPr>
          <a:xfrm>
            <a:off x="9056726" y="4012476"/>
            <a:ext cx="1692964" cy="553998"/>
          </a:xfrm>
          <a:prstGeom prst="rect">
            <a:avLst/>
          </a:prstGeom>
          <a:noFill/>
        </p:spPr>
        <p:txBody>
          <a:bodyPr wrap="none" rtlCol="0">
            <a:spAutoFit/>
          </a:bodyPr>
          <a:lstStyle/>
          <a:p>
            <a:pPr algn="ctr"/>
            <a:r>
              <a:rPr lang="en-US" sz="1600" b="1">
                <a:solidFill>
                  <a:schemeClr val="bg1"/>
                </a:solidFill>
                <a:latin typeface="Avenir Book" panose="02000503020000020003" pitchFamily="2" charset="0"/>
              </a:rPr>
              <a:t>Middle of Funnel:</a:t>
            </a:r>
          </a:p>
          <a:p>
            <a:pPr algn="ctr"/>
            <a:r>
              <a:rPr lang="en-US" sz="1400">
                <a:solidFill>
                  <a:schemeClr val="bg1"/>
                </a:solidFill>
                <a:latin typeface="Avenir Book" panose="02000503020000020003" pitchFamily="2" charset="0"/>
              </a:rPr>
              <a:t>Pre-Interview</a:t>
            </a:r>
            <a:endParaRPr lang="en-US">
              <a:solidFill>
                <a:schemeClr val="bg1"/>
              </a:solidFill>
              <a:latin typeface="Avenir Book" panose="02000503020000020003" pitchFamily="2" charset="0"/>
            </a:endParaRPr>
          </a:p>
        </p:txBody>
      </p:sp>
      <p:sp>
        <p:nvSpPr>
          <p:cNvPr id="29" name="TextBox 28">
            <a:extLst>
              <a:ext uri="{FF2B5EF4-FFF2-40B4-BE49-F238E27FC236}">
                <a16:creationId xmlns:a16="http://schemas.microsoft.com/office/drawing/2014/main" id="{A57137D6-5D67-D259-3852-B663B3B1D773}"/>
              </a:ext>
            </a:extLst>
          </p:cNvPr>
          <p:cNvSpPr txBox="1"/>
          <p:nvPr/>
        </p:nvSpPr>
        <p:spPr>
          <a:xfrm>
            <a:off x="8958846" y="5065775"/>
            <a:ext cx="1888722" cy="584775"/>
          </a:xfrm>
          <a:prstGeom prst="rect">
            <a:avLst/>
          </a:prstGeom>
          <a:noFill/>
        </p:spPr>
        <p:txBody>
          <a:bodyPr wrap="none" rtlCol="0">
            <a:spAutoFit/>
          </a:bodyPr>
          <a:lstStyle/>
          <a:p>
            <a:pPr algn="ctr"/>
            <a:r>
              <a:rPr lang="en-US" b="1">
                <a:solidFill>
                  <a:schemeClr val="bg1"/>
                </a:solidFill>
                <a:latin typeface="Avenir Book" panose="02000503020000020003" pitchFamily="2" charset="0"/>
              </a:rPr>
              <a:t>Bottom of Funnel:</a:t>
            </a:r>
          </a:p>
          <a:p>
            <a:pPr algn="ctr"/>
            <a:r>
              <a:rPr lang="en-US" sz="1400">
                <a:solidFill>
                  <a:schemeClr val="bg1"/>
                </a:solidFill>
                <a:latin typeface="Avenir Book" panose="02000503020000020003" pitchFamily="2" charset="0"/>
              </a:rPr>
              <a:t>Post-Interview</a:t>
            </a:r>
          </a:p>
        </p:txBody>
      </p:sp>
      <p:grpSp>
        <p:nvGrpSpPr>
          <p:cNvPr id="11" name="Group 10">
            <a:extLst>
              <a:ext uri="{FF2B5EF4-FFF2-40B4-BE49-F238E27FC236}">
                <a16:creationId xmlns:a16="http://schemas.microsoft.com/office/drawing/2014/main" id="{BD1C50A2-2374-A2CE-B74D-AD9B24D2733B}"/>
              </a:ext>
            </a:extLst>
          </p:cNvPr>
          <p:cNvGrpSpPr/>
          <p:nvPr/>
        </p:nvGrpSpPr>
        <p:grpSpPr>
          <a:xfrm>
            <a:off x="4824036" y="3171619"/>
            <a:ext cx="2905681" cy="2320520"/>
            <a:chOff x="4824036" y="3072195"/>
            <a:chExt cx="2905681" cy="2320520"/>
          </a:xfrm>
        </p:grpSpPr>
        <p:sp>
          <p:nvSpPr>
            <p:cNvPr id="25" name="TextBox 24">
              <a:extLst>
                <a:ext uri="{FF2B5EF4-FFF2-40B4-BE49-F238E27FC236}">
                  <a16:creationId xmlns:a16="http://schemas.microsoft.com/office/drawing/2014/main" id="{D9CE450F-8895-033E-67F6-82BBB45EDA0B}"/>
                </a:ext>
              </a:extLst>
            </p:cNvPr>
            <p:cNvSpPr txBox="1"/>
            <p:nvPr/>
          </p:nvSpPr>
          <p:spPr>
            <a:xfrm>
              <a:off x="4824036" y="3576833"/>
              <a:ext cx="2902691" cy="1815882"/>
            </a:xfrm>
            <a:prstGeom prst="rect">
              <a:avLst/>
            </a:prstGeom>
            <a:solidFill>
              <a:schemeClr val="accent6">
                <a:lumMod val="20000"/>
                <a:lumOff val="80000"/>
              </a:schemeClr>
            </a:solidFill>
            <a:ln>
              <a:noFill/>
            </a:ln>
          </p:spPr>
          <p:txBody>
            <a:bodyPr wrap="square" rtlCol="0">
              <a:spAutoFit/>
            </a:bodyP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Conduct </a:t>
              </a:r>
              <a:r>
                <a:rPr lang="en-US" sz="1400" b="1">
                  <a:solidFill>
                    <a:schemeClr val="tx2"/>
                  </a:solidFill>
                  <a:latin typeface="Avenir Book" panose="02000503020000020003" pitchFamily="2" charset="0"/>
                </a:rPr>
                <a:t>holistic review of all flows and media </a:t>
              </a:r>
              <a:r>
                <a:rPr lang="en-US" sz="1400">
                  <a:solidFill>
                    <a:schemeClr val="tx2"/>
                  </a:solidFill>
                  <a:latin typeface="Avenir Book" panose="02000503020000020003" pitchFamily="2" charset="0"/>
                </a:rPr>
                <a:t>in pipeline</a:t>
              </a:r>
            </a:p>
            <a:p>
              <a:pPr marL="285750" indent="-285750">
                <a:buFont typeface="Arial" panose="020B0604020202020204" pitchFamily="34" charset="0"/>
                <a:buChar char="•"/>
              </a:pPr>
              <a:r>
                <a:rPr lang="en-US" sz="1400">
                  <a:solidFill>
                    <a:schemeClr val="tx2"/>
                  </a:solidFill>
                  <a:latin typeface="Avenir Book" panose="02000503020000020003" pitchFamily="2" charset="0"/>
                </a:rPr>
                <a:t>Facilitate BBBSEM </a:t>
              </a:r>
              <a:r>
                <a:rPr lang="en-US" sz="1400" b="1">
                  <a:solidFill>
                    <a:schemeClr val="tx2"/>
                  </a:solidFill>
                  <a:latin typeface="Avenir Book" panose="02000503020000020003" pitchFamily="2" charset="0"/>
                </a:rPr>
                <a:t>stakeholder interviews to identify root of problems</a:t>
              </a:r>
              <a:r>
                <a:rPr lang="en-US" sz="1400">
                  <a:solidFill>
                    <a:schemeClr val="tx2"/>
                  </a:solidFill>
                  <a:latin typeface="Avenir Book" panose="02000503020000020003" pitchFamily="2" charset="0"/>
                </a:rPr>
                <a:t> faced by organization</a:t>
              </a:r>
            </a:p>
            <a:p>
              <a:pPr marL="285750" indent="-285750">
                <a:buFont typeface="Arial" panose="020B0604020202020204" pitchFamily="34" charset="0"/>
                <a:buChar char="•"/>
              </a:pPr>
              <a:r>
                <a:rPr lang="en-US" sz="1400" b="1">
                  <a:solidFill>
                    <a:schemeClr val="tx2"/>
                  </a:solidFill>
                  <a:latin typeface="Avenir Book" panose="02000503020000020003" pitchFamily="2" charset="0"/>
                </a:rPr>
                <a:t>Curate revisions and strategy </a:t>
              </a:r>
              <a:r>
                <a:rPr lang="en-US" sz="1400">
                  <a:solidFill>
                    <a:schemeClr val="tx2"/>
                  </a:solidFill>
                  <a:latin typeface="Avenir Book" panose="02000503020000020003" pitchFamily="2" charset="0"/>
                </a:rPr>
                <a:t>for identified roadblocks</a:t>
              </a:r>
            </a:p>
          </p:txBody>
        </p:sp>
        <p:sp>
          <p:nvSpPr>
            <p:cNvPr id="30" name="Rectangle 29">
              <a:extLst>
                <a:ext uri="{FF2B5EF4-FFF2-40B4-BE49-F238E27FC236}">
                  <a16:creationId xmlns:a16="http://schemas.microsoft.com/office/drawing/2014/main" id="{67BD81D3-06E3-02A9-111A-6504572FE880}"/>
                </a:ext>
              </a:extLst>
            </p:cNvPr>
            <p:cNvSpPr/>
            <p:nvPr/>
          </p:nvSpPr>
          <p:spPr>
            <a:xfrm>
              <a:off x="4827026" y="3072195"/>
              <a:ext cx="2902691" cy="437161"/>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atin typeface="Avenir Book" panose="02000503020000020003" pitchFamily="2" charset="0"/>
                </a:rPr>
                <a:t>Approach </a:t>
              </a:r>
            </a:p>
          </p:txBody>
        </p:sp>
      </p:grpSp>
      <p:grpSp>
        <p:nvGrpSpPr>
          <p:cNvPr id="37" name="Group 36">
            <a:extLst>
              <a:ext uri="{FF2B5EF4-FFF2-40B4-BE49-F238E27FC236}">
                <a16:creationId xmlns:a16="http://schemas.microsoft.com/office/drawing/2014/main" id="{83ACBC00-1352-71A2-F692-593364497959}"/>
              </a:ext>
            </a:extLst>
          </p:cNvPr>
          <p:cNvGrpSpPr/>
          <p:nvPr/>
        </p:nvGrpSpPr>
        <p:grpSpPr>
          <a:xfrm>
            <a:off x="4215770" y="2751485"/>
            <a:ext cx="299790" cy="3205789"/>
            <a:chOff x="4041791" y="2728985"/>
            <a:chExt cx="299790" cy="3205789"/>
          </a:xfrm>
        </p:grpSpPr>
        <p:cxnSp>
          <p:nvCxnSpPr>
            <p:cNvPr id="32" name="Straight Connector 31">
              <a:extLst>
                <a:ext uri="{FF2B5EF4-FFF2-40B4-BE49-F238E27FC236}">
                  <a16:creationId xmlns:a16="http://schemas.microsoft.com/office/drawing/2014/main" id="{50CE6A8E-D289-F698-908E-71BB896F1966}"/>
                </a:ext>
              </a:extLst>
            </p:cNvPr>
            <p:cNvCxnSpPr>
              <a:cxnSpLocks/>
            </p:cNvCxnSpPr>
            <p:nvPr/>
          </p:nvCxnSpPr>
          <p:spPr>
            <a:xfrm>
              <a:off x="4191686" y="2728985"/>
              <a:ext cx="0" cy="3205789"/>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FA74B6E-1848-2A05-8B74-C4459F775127}"/>
                </a:ext>
              </a:extLst>
            </p:cNvPr>
            <p:cNvGrpSpPr/>
            <p:nvPr/>
          </p:nvGrpSpPr>
          <p:grpSpPr>
            <a:xfrm>
              <a:off x="4041791" y="4178985"/>
              <a:ext cx="299790" cy="305789"/>
              <a:chOff x="4370290" y="3375513"/>
              <a:chExt cx="299790" cy="305789"/>
            </a:xfrm>
          </p:grpSpPr>
          <p:sp>
            <p:nvSpPr>
              <p:cNvPr id="34" name="Oval 33">
                <a:extLst>
                  <a:ext uri="{FF2B5EF4-FFF2-40B4-BE49-F238E27FC236}">
                    <a16:creationId xmlns:a16="http://schemas.microsoft.com/office/drawing/2014/main" id="{D7A0447B-F2F4-C096-9D8F-0EA74AB9403C}"/>
                  </a:ext>
                </a:extLst>
              </p:cNvPr>
              <p:cNvSpPr/>
              <p:nvPr/>
            </p:nvSpPr>
            <p:spPr>
              <a:xfrm>
                <a:off x="4370290" y="3375513"/>
                <a:ext cx="299790" cy="3057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Chevron 35">
                <a:extLst>
                  <a:ext uri="{FF2B5EF4-FFF2-40B4-BE49-F238E27FC236}">
                    <a16:creationId xmlns:a16="http://schemas.microsoft.com/office/drawing/2014/main" id="{9AB9FCEE-943B-0B69-9866-F689C29A0CC7}"/>
                  </a:ext>
                </a:extLst>
              </p:cNvPr>
              <p:cNvSpPr/>
              <p:nvPr/>
            </p:nvSpPr>
            <p:spPr>
              <a:xfrm>
                <a:off x="4454540" y="3441806"/>
                <a:ext cx="164406" cy="16830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sp>
        <p:nvSpPr>
          <p:cNvPr id="41" name="TextBox 40">
            <a:extLst>
              <a:ext uri="{FF2B5EF4-FFF2-40B4-BE49-F238E27FC236}">
                <a16:creationId xmlns:a16="http://schemas.microsoft.com/office/drawing/2014/main" id="{99BE4C1D-7863-E6A7-1225-47A1C9E82248}"/>
              </a:ext>
            </a:extLst>
          </p:cNvPr>
          <p:cNvSpPr txBox="1"/>
          <p:nvPr/>
        </p:nvSpPr>
        <p:spPr>
          <a:xfrm>
            <a:off x="1044843" y="5107386"/>
            <a:ext cx="2844373" cy="523220"/>
          </a:xfrm>
          <a:prstGeom prst="rect">
            <a:avLst/>
          </a:prstGeom>
          <a:solidFill>
            <a:schemeClr val="accent6">
              <a:lumMod val="20000"/>
              <a:lumOff val="80000"/>
            </a:schemeClr>
          </a:solidFill>
          <a:ln>
            <a:noFill/>
          </a:ln>
        </p:spPr>
        <p:txBody>
          <a:bodyPr wrap="square" rtlCol="0">
            <a:spAutoFit/>
          </a:bodyPr>
          <a:lstStyle/>
          <a:p>
            <a:pPr algn="ctr"/>
            <a:r>
              <a:rPr lang="en-US" sz="1400">
                <a:solidFill>
                  <a:schemeClr val="accent1"/>
                </a:solidFill>
                <a:latin typeface="Avenir Book" panose="02000503020000020003" pitchFamily="2" charset="0"/>
              </a:rPr>
              <a:t>Generic messaging contributing to a subpar volunteer experience</a:t>
            </a:r>
          </a:p>
        </p:txBody>
      </p:sp>
      <p:grpSp>
        <p:nvGrpSpPr>
          <p:cNvPr id="46" name="Group 45">
            <a:extLst>
              <a:ext uri="{FF2B5EF4-FFF2-40B4-BE49-F238E27FC236}">
                <a16:creationId xmlns:a16="http://schemas.microsoft.com/office/drawing/2014/main" id="{737150D3-6B62-2006-6B96-A51BB82732C6}"/>
              </a:ext>
            </a:extLst>
          </p:cNvPr>
          <p:cNvGrpSpPr/>
          <p:nvPr/>
        </p:nvGrpSpPr>
        <p:grpSpPr>
          <a:xfrm>
            <a:off x="183708" y="5026096"/>
            <a:ext cx="685800" cy="685800"/>
            <a:chOff x="183708" y="5026096"/>
            <a:chExt cx="685800" cy="685800"/>
          </a:xfrm>
        </p:grpSpPr>
        <p:sp>
          <p:nvSpPr>
            <p:cNvPr id="43" name="Oval 42">
              <a:extLst>
                <a:ext uri="{FF2B5EF4-FFF2-40B4-BE49-F238E27FC236}">
                  <a16:creationId xmlns:a16="http://schemas.microsoft.com/office/drawing/2014/main" id="{66EBFB69-819E-829C-D72F-0CF92A3F1E07}"/>
                </a:ext>
              </a:extLst>
            </p:cNvPr>
            <p:cNvSpPr>
              <a:spLocks noChangeAspect="1"/>
            </p:cNvSpPr>
            <p:nvPr/>
          </p:nvSpPr>
          <p:spPr>
            <a:xfrm>
              <a:off x="183708" y="5026096"/>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pic>
          <p:nvPicPr>
            <p:cNvPr id="45" name="Picture 44">
              <a:extLst>
                <a:ext uri="{FF2B5EF4-FFF2-40B4-BE49-F238E27FC236}">
                  <a16:creationId xmlns:a16="http://schemas.microsoft.com/office/drawing/2014/main" id="{8674BBA6-0CD4-D3E8-CFE1-B75687B7EFFC}"/>
                </a:ext>
              </a:extLst>
            </p:cNvPr>
            <p:cNvPicPr>
              <a:picLocks noChangeAspect="1"/>
            </p:cNvPicPr>
            <p:nvPr/>
          </p:nvPicPr>
          <p:blipFill>
            <a:blip r:embed="rId5"/>
            <a:stretch>
              <a:fillRect/>
            </a:stretch>
          </p:blipFill>
          <p:spPr>
            <a:xfrm>
              <a:off x="281436" y="5107386"/>
              <a:ext cx="490085" cy="490085"/>
            </a:xfrm>
            <a:prstGeom prst="rect">
              <a:avLst/>
            </a:prstGeom>
          </p:spPr>
        </p:pic>
      </p:grpSp>
    </p:spTree>
    <p:extLst>
      <p:ext uri="{BB962C8B-B14F-4D97-AF65-F5344CB8AC3E}">
        <p14:creationId xmlns:p14="http://schemas.microsoft.com/office/powerpoint/2010/main" val="1029683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F75377-AF44-D7E1-CD36-F958F45BA084}"/>
              </a:ext>
            </a:extLst>
          </p:cNvPr>
          <p:cNvSpPr>
            <a:spLocks noGrp="1"/>
          </p:cNvSpPr>
          <p:nvPr>
            <p:ph type="body" sz="quarter" idx="10"/>
          </p:nvPr>
        </p:nvSpPr>
        <p:spPr/>
        <p:txBody>
          <a:bodyPr/>
          <a:lstStyle/>
          <a:p>
            <a:r>
              <a:rPr lang="en-US"/>
              <a:t>Appendix B: Pre-Interview Email 1</a:t>
            </a:r>
          </a:p>
        </p:txBody>
      </p:sp>
      <p:sp>
        <p:nvSpPr>
          <p:cNvPr id="3" name="Slide Number Placeholder 2">
            <a:extLst>
              <a:ext uri="{FF2B5EF4-FFF2-40B4-BE49-F238E27FC236}">
                <a16:creationId xmlns:a16="http://schemas.microsoft.com/office/drawing/2014/main" id="{81F4CDE3-5D4C-E73B-19A8-99BC4AC315E6}"/>
              </a:ext>
            </a:extLst>
          </p:cNvPr>
          <p:cNvSpPr>
            <a:spLocks noGrp="1"/>
          </p:cNvSpPr>
          <p:nvPr>
            <p:ph type="sldNum" sz="quarter" idx="12"/>
          </p:nvPr>
        </p:nvSpPr>
        <p:spPr/>
        <p:txBody>
          <a:bodyPr/>
          <a:lstStyle/>
          <a:p>
            <a:fld id="{3E42D4C3-81CA-9A44-B950-E18D344B504E}" type="slidenum">
              <a:rPr lang="en-US" smtClean="0"/>
              <a:pPr/>
              <a:t>30</a:t>
            </a:fld>
            <a:endParaRPr lang="en-US"/>
          </a:p>
        </p:txBody>
      </p:sp>
      <p:pic>
        <p:nvPicPr>
          <p:cNvPr id="6" name="Picture 5" descr="A letter to a interviewer&#10;&#10;Description automatically generated">
            <a:extLst>
              <a:ext uri="{FF2B5EF4-FFF2-40B4-BE49-F238E27FC236}">
                <a16:creationId xmlns:a16="http://schemas.microsoft.com/office/drawing/2014/main" id="{62227728-3D08-CD22-50DD-85D33F0F6F94}"/>
              </a:ext>
            </a:extLst>
          </p:cNvPr>
          <p:cNvPicPr>
            <a:picLocks noChangeAspect="1"/>
          </p:cNvPicPr>
          <p:nvPr/>
        </p:nvPicPr>
        <p:blipFill>
          <a:blip r:embed="rId3"/>
          <a:stretch>
            <a:fillRect/>
          </a:stretch>
        </p:blipFill>
        <p:spPr>
          <a:xfrm>
            <a:off x="4642339" y="2194932"/>
            <a:ext cx="3268453" cy="3544855"/>
          </a:xfrm>
          <a:prstGeom prst="rect">
            <a:avLst/>
          </a:prstGeom>
        </p:spPr>
      </p:pic>
      <p:sp>
        <p:nvSpPr>
          <p:cNvPr id="7" name="Rectangle 6">
            <a:extLst>
              <a:ext uri="{FF2B5EF4-FFF2-40B4-BE49-F238E27FC236}">
                <a16:creationId xmlns:a16="http://schemas.microsoft.com/office/drawing/2014/main" id="{958C7E3D-515E-9208-FC22-5C4FECF87958}"/>
              </a:ext>
            </a:extLst>
          </p:cNvPr>
          <p:cNvSpPr/>
          <p:nvPr/>
        </p:nvSpPr>
        <p:spPr>
          <a:xfrm>
            <a:off x="988726" y="1765453"/>
            <a:ext cx="3246231" cy="5838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600000"/>
                </a:solidFill>
                <a:latin typeface="Avenir Book" panose="02000503020000020003" pitchFamily="2" charset="0"/>
              </a:rPr>
              <a:t>“IUCG TEST VOL Interview Booked / Confirmation Zoom PILOT”  </a:t>
            </a:r>
          </a:p>
        </p:txBody>
      </p:sp>
      <p:sp>
        <p:nvSpPr>
          <p:cNvPr id="8" name="Rectangle 7">
            <a:extLst>
              <a:ext uri="{FF2B5EF4-FFF2-40B4-BE49-F238E27FC236}">
                <a16:creationId xmlns:a16="http://schemas.microsoft.com/office/drawing/2014/main" id="{1B521A0A-4B8A-B4A2-08A9-3D4F6389A7A6}"/>
              </a:ext>
            </a:extLst>
          </p:cNvPr>
          <p:cNvSpPr/>
          <p:nvPr/>
        </p:nvSpPr>
        <p:spPr>
          <a:xfrm>
            <a:off x="954982" y="2418715"/>
            <a:ext cx="3313720" cy="3552547"/>
          </a:xfrm>
          <a:prstGeom prst="rect">
            <a:avLst/>
          </a:prstGeom>
          <a:solidFill>
            <a:srgbClr val="6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a:solidFill>
                  <a:schemeClr val="bg1"/>
                </a:solidFill>
                <a:latin typeface="Avenir Book" panose="02000503020000020003" pitchFamily="2" charset="0"/>
              </a:rPr>
              <a:t>Titles edited to vary: four communications with unique subject headings </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Action-oriented subject line verbiage, with attention to first few words</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Required forms identified in first line and listed immediately</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Form time-estimates and content summary included beside each assignment</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Zoom link prioritized second, as Acuity Scheduler auto-message also includes link</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Forms mentioned again at the end</a:t>
            </a:r>
          </a:p>
          <a:p>
            <a:pPr marL="285750" indent="-285750">
              <a:buFont typeface="Arial" panose="020B0604020202020204" pitchFamily="34" charset="0"/>
              <a:buChar char="•"/>
            </a:pPr>
            <a:endParaRPr lang="en-US" sz="1100">
              <a:solidFill>
                <a:schemeClr val="bg1"/>
              </a:solidFill>
              <a:latin typeface="Avenir Book" panose="02000503020000020003" pitchFamily="2" charset="0"/>
            </a:endParaRPr>
          </a:p>
          <a:p>
            <a:pPr marL="285750" indent="-285750">
              <a:buFont typeface="Arial" panose="020B0604020202020204" pitchFamily="34" charset="0"/>
              <a:buChar char="•"/>
            </a:pPr>
            <a:r>
              <a:rPr lang="en-US" sz="1100">
                <a:solidFill>
                  <a:schemeClr val="bg1"/>
                </a:solidFill>
                <a:latin typeface="Avenir Book" panose="02000503020000020003" pitchFamily="2" charset="0"/>
              </a:rPr>
              <a:t>Social media engagement encouraged at the very bottom of communication</a:t>
            </a:r>
          </a:p>
        </p:txBody>
      </p:sp>
      <p:pic>
        <p:nvPicPr>
          <p:cNvPr id="11" name="Picture 10" descr="A screenshot of a letter&#10;&#10;Description automatically generated">
            <a:extLst>
              <a:ext uri="{FF2B5EF4-FFF2-40B4-BE49-F238E27FC236}">
                <a16:creationId xmlns:a16="http://schemas.microsoft.com/office/drawing/2014/main" id="{359C5E99-545C-1B85-6C6E-489814E9528E}"/>
              </a:ext>
            </a:extLst>
          </p:cNvPr>
          <p:cNvPicPr>
            <a:picLocks noChangeAspect="1"/>
          </p:cNvPicPr>
          <p:nvPr/>
        </p:nvPicPr>
        <p:blipFill>
          <a:blip r:embed="rId4"/>
          <a:stretch>
            <a:fillRect/>
          </a:stretch>
        </p:blipFill>
        <p:spPr>
          <a:xfrm>
            <a:off x="8166643" y="2037071"/>
            <a:ext cx="3268453" cy="3827846"/>
          </a:xfrm>
          <a:prstGeom prst="rect">
            <a:avLst/>
          </a:prstGeom>
        </p:spPr>
      </p:pic>
      <p:sp>
        <p:nvSpPr>
          <p:cNvPr id="12" name="Rectangle 11">
            <a:extLst>
              <a:ext uri="{FF2B5EF4-FFF2-40B4-BE49-F238E27FC236}">
                <a16:creationId xmlns:a16="http://schemas.microsoft.com/office/drawing/2014/main" id="{F6D1505D-664F-2DF1-3CD9-563F2DEE6263}"/>
              </a:ext>
            </a:extLst>
          </p:cNvPr>
          <p:cNvSpPr/>
          <p:nvPr/>
        </p:nvSpPr>
        <p:spPr>
          <a:xfrm>
            <a:off x="4642339" y="1701079"/>
            <a:ext cx="3313720" cy="3563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80808"/>
                </a:solidFill>
                <a:latin typeface="Avenir Book" panose="02000503020000020003" pitchFamily="2" charset="0"/>
              </a:rPr>
              <a:t>Original</a:t>
            </a:r>
          </a:p>
        </p:txBody>
      </p:sp>
      <p:sp>
        <p:nvSpPr>
          <p:cNvPr id="13" name="Rectangle 12">
            <a:extLst>
              <a:ext uri="{FF2B5EF4-FFF2-40B4-BE49-F238E27FC236}">
                <a16:creationId xmlns:a16="http://schemas.microsoft.com/office/drawing/2014/main" id="{B41AEF40-C7C3-42F2-B0BE-E64E5651FA73}"/>
              </a:ext>
            </a:extLst>
          </p:cNvPr>
          <p:cNvSpPr/>
          <p:nvPr/>
        </p:nvSpPr>
        <p:spPr>
          <a:xfrm>
            <a:off x="8166643" y="1701079"/>
            <a:ext cx="3313720" cy="3563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80808"/>
                </a:solidFill>
                <a:latin typeface="Avenir Book" panose="02000503020000020003" pitchFamily="2" charset="0"/>
              </a:rPr>
              <a:t>Adjusted</a:t>
            </a:r>
          </a:p>
        </p:txBody>
      </p:sp>
      <p:sp>
        <p:nvSpPr>
          <p:cNvPr id="14" name="Rectangle 13">
            <a:extLst>
              <a:ext uri="{FF2B5EF4-FFF2-40B4-BE49-F238E27FC236}">
                <a16:creationId xmlns:a16="http://schemas.microsoft.com/office/drawing/2014/main" id="{A80CBFF0-BECA-259D-26E8-3A355B5B916E}"/>
              </a:ext>
            </a:extLst>
          </p:cNvPr>
          <p:cNvSpPr/>
          <p:nvPr/>
        </p:nvSpPr>
        <p:spPr>
          <a:xfrm>
            <a:off x="4642339" y="1701079"/>
            <a:ext cx="3313720" cy="4275178"/>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5" name="Rectangle 14">
            <a:extLst>
              <a:ext uri="{FF2B5EF4-FFF2-40B4-BE49-F238E27FC236}">
                <a16:creationId xmlns:a16="http://schemas.microsoft.com/office/drawing/2014/main" id="{1B6C1BE3-AEA4-79F0-25E1-88916B353837}"/>
              </a:ext>
            </a:extLst>
          </p:cNvPr>
          <p:cNvSpPr/>
          <p:nvPr/>
        </p:nvSpPr>
        <p:spPr>
          <a:xfrm>
            <a:off x="8166643" y="1701079"/>
            <a:ext cx="3313720" cy="4275178"/>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6" name="Rectangle 15">
            <a:extLst>
              <a:ext uri="{FF2B5EF4-FFF2-40B4-BE49-F238E27FC236}">
                <a16:creationId xmlns:a16="http://schemas.microsoft.com/office/drawing/2014/main" id="{B22EACA7-EFA7-1AAF-52AA-20B450C04ED2}"/>
              </a:ext>
            </a:extLst>
          </p:cNvPr>
          <p:cNvSpPr/>
          <p:nvPr/>
        </p:nvSpPr>
        <p:spPr>
          <a:xfrm>
            <a:off x="954982" y="1696084"/>
            <a:ext cx="3313720" cy="4275178"/>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8" name="Rectangle 17">
            <a:extLst>
              <a:ext uri="{FF2B5EF4-FFF2-40B4-BE49-F238E27FC236}">
                <a16:creationId xmlns:a16="http://schemas.microsoft.com/office/drawing/2014/main" id="{E1C871F0-2D04-DCC3-946B-7B337FFBDDCA}"/>
              </a:ext>
            </a:extLst>
          </p:cNvPr>
          <p:cNvSpPr/>
          <p:nvPr/>
        </p:nvSpPr>
        <p:spPr>
          <a:xfrm>
            <a:off x="954982" y="1036416"/>
            <a:ext cx="10525381" cy="525926"/>
          </a:xfrm>
          <a:prstGeom prst="rect">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Avenir Book" panose="02000503020000020003" pitchFamily="2" charset="0"/>
              </a:rPr>
              <a:t>IUCG suggests </a:t>
            </a:r>
            <a:r>
              <a:rPr lang="en-US" sz="1400" b="1" i="1">
                <a:solidFill>
                  <a:schemeClr val="tx1"/>
                </a:solidFill>
                <a:latin typeface="Avenir Book" panose="02000503020000020003" pitchFamily="2" charset="0"/>
              </a:rPr>
              <a:t>seven specific edits </a:t>
            </a:r>
            <a:r>
              <a:rPr lang="en-US" sz="1400" i="1">
                <a:solidFill>
                  <a:schemeClr val="tx1"/>
                </a:solidFill>
                <a:latin typeface="Avenir Book" panose="02000503020000020003" pitchFamily="2" charset="0"/>
              </a:rPr>
              <a:t>to pre-interview communications to </a:t>
            </a:r>
            <a:r>
              <a:rPr lang="en-US" sz="1400" b="1" i="1">
                <a:solidFill>
                  <a:schemeClr val="tx1"/>
                </a:solidFill>
                <a:latin typeface="Avenir Book" panose="02000503020000020003" pitchFamily="2" charset="0"/>
              </a:rPr>
              <a:t>encourage form understanding and completion</a:t>
            </a:r>
            <a:r>
              <a:rPr lang="en-US" sz="1400" i="1">
                <a:solidFill>
                  <a:schemeClr val="tx1"/>
                </a:solidFill>
                <a:latin typeface="Avenir Book" panose="02000503020000020003" pitchFamily="2" charset="0"/>
              </a:rPr>
              <a:t>,</a:t>
            </a:r>
            <a:r>
              <a:rPr lang="en-US" sz="1400" b="1" i="1">
                <a:solidFill>
                  <a:schemeClr val="tx1"/>
                </a:solidFill>
                <a:latin typeface="Avenir Book" panose="02000503020000020003" pitchFamily="2" charset="0"/>
              </a:rPr>
              <a:t> </a:t>
            </a:r>
            <a:r>
              <a:rPr lang="en-US" sz="1400" i="1">
                <a:solidFill>
                  <a:schemeClr val="tx1"/>
                </a:solidFill>
                <a:latin typeface="Avenir Book" panose="02000503020000020003" pitchFamily="2" charset="0"/>
              </a:rPr>
              <a:t>increase volunteer social media engagement, and improve email clarity.</a:t>
            </a:r>
          </a:p>
        </p:txBody>
      </p:sp>
    </p:spTree>
    <p:extLst>
      <p:ext uri="{BB962C8B-B14F-4D97-AF65-F5344CB8AC3E}">
        <p14:creationId xmlns:p14="http://schemas.microsoft.com/office/powerpoint/2010/main" val="1191064695"/>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6ECE7-BC10-CBFD-FE1E-05EA346527B2}"/>
              </a:ext>
            </a:extLst>
          </p:cNvPr>
          <p:cNvSpPr>
            <a:spLocks noGrp="1"/>
          </p:cNvSpPr>
          <p:nvPr>
            <p:ph type="body" sz="quarter" idx="10"/>
          </p:nvPr>
        </p:nvSpPr>
        <p:spPr/>
        <p:txBody>
          <a:bodyPr/>
          <a:lstStyle/>
          <a:p>
            <a:r>
              <a:rPr lang="en-US"/>
              <a:t>Appendix B: Volunteer Communications </a:t>
            </a:r>
          </a:p>
        </p:txBody>
      </p:sp>
      <p:sp>
        <p:nvSpPr>
          <p:cNvPr id="3" name="Slide Number Placeholder 2">
            <a:extLst>
              <a:ext uri="{FF2B5EF4-FFF2-40B4-BE49-F238E27FC236}">
                <a16:creationId xmlns:a16="http://schemas.microsoft.com/office/drawing/2014/main" id="{F3622ADD-CB6F-554A-BDDD-76823BC2D17A}"/>
              </a:ext>
            </a:extLst>
          </p:cNvPr>
          <p:cNvSpPr>
            <a:spLocks noGrp="1"/>
          </p:cNvSpPr>
          <p:nvPr>
            <p:ph type="sldNum" sz="quarter" idx="12"/>
          </p:nvPr>
        </p:nvSpPr>
        <p:spPr/>
        <p:txBody>
          <a:bodyPr/>
          <a:lstStyle/>
          <a:p>
            <a:fld id="{3E42D4C3-81CA-9A44-B950-E18D344B504E}" type="slidenum">
              <a:rPr lang="en-US" smtClean="0"/>
              <a:pPr/>
              <a:t>31</a:t>
            </a:fld>
            <a:endParaRPr lang="en-US"/>
          </a:p>
        </p:txBody>
      </p:sp>
      <p:pic>
        <p:nvPicPr>
          <p:cNvPr id="5" name="Picture 4" descr="A diagram of a computer&#10;&#10;Description automatically generated">
            <a:extLst>
              <a:ext uri="{FF2B5EF4-FFF2-40B4-BE49-F238E27FC236}">
                <a16:creationId xmlns:a16="http://schemas.microsoft.com/office/drawing/2014/main" id="{3C3AEFA7-4CEE-6593-F886-23FC27C98000}"/>
              </a:ext>
            </a:extLst>
          </p:cNvPr>
          <p:cNvPicPr>
            <a:picLocks noChangeAspect="1"/>
          </p:cNvPicPr>
          <p:nvPr/>
        </p:nvPicPr>
        <p:blipFill>
          <a:blip r:embed="rId2"/>
          <a:stretch>
            <a:fillRect/>
          </a:stretch>
        </p:blipFill>
        <p:spPr>
          <a:xfrm>
            <a:off x="3342012" y="1189201"/>
            <a:ext cx="5507975" cy="4273536"/>
          </a:xfrm>
          <a:prstGeom prst="rect">
            <a:avLst/>
          </a:prstGeom>
        </p:spPr>
      </p:pic>
      <p:sp>
        <p:nvSpPr>
          <p:cNvPr id="6" name="Rectangle 5">
            <a:extLst>
              <a:ext uri="{FF2B5EF4-FFF2-40B4-BE49-F238E27FC236}">
                <a16:creationId xmlns:a16="http://schemas.microsoft.com/office/drawing/2014/main" id="{42B4B685-C095-7915-F789-AFA4512350B4}"/>
              </a:ext>
            </a:extLst>
          </p:cNvPr>
          <p:cNvSpPr/>
          <p:nvPr/>
        </p:nvSpPr>
        <p:spPr>
          <a:xfrm>
            <a:off x="3342011" y="5591223"/>
            <a:ext cx="5507975" cy="527538"/>
          </a:xfrm>
          <a:prstGeom prst="rect">
            <a:avLst/>
          </a:prstGeom>
          <a:noFill/>
          <a:ln>
            <a:solidFill>
              <a:schemeClr val="tx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Book" panose="02000503020000020003" pitchFamily="2" charset="0"/>
              </a:rPr>
              <a:t>Flow Name: IUCG TEST Volunteer Outreach || Immediate Actions</a:t>
            </a:r>
          </a:p>
        </p:txBody>
      </p:sp>
    </p:spTree>
    <p:extLst>
      <p:ext uri="{BB962C8B-B14F-4D97-AF65-F5344CB8AC3E}">
        <p14:creationId xmlns:p14="http://schemas.microsoft.com/office/powerpoint/2010/main" val="2762339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0C5D1-3690-5C45-5151-907552680A3C}"/>
              </a:ext>
            </a:extLst>
          </p:cNvPr>
          <p:cNvSpPr>
            <a:spLocks noGrp="1"/>
          </p:cNvSpPr>
          <p:nvPr>
            <p:ph type="body" sz="quarter" idx="10"/>
          </p:nvPr>
        </p:nvSpPr>
        <p:spPr/>
        <p:txBody>
          <a:bodyPr/>
          <a:lstStyle/>
          <a:p>
            <a:r>
              <a:rPr lang="en-US"/>
              <a:t>Appendix B: Volunteer Communications </a:t>
            </a:r>
          </a:p>
        </p:txBody>
      </p:sp>
      <p:sp>
        <p:nvSpPr>
          <p:cNvPr id="3" name="Slide Number Placeholder 2">
            <a:extLst>
              <a:ext uri="{FF2B5EF4-FFF2-40B4-BE49-F238E27FC236}">
                <a16:creationId xmlns:a16="http://schemas.microsoft.com/office/drawing/2014/main" id="{C7B0E80A-D384-7759-EE33-9D7C83EFEF65}"/>
              </a:ext>
            </a:extLst>
          </p:cNvPr>
          <p:cNvSpPr>
            <a:spLocks noGrp="1"/>
          </p:cNvSpPr>
          <p:nvPr>
            <p:ph type="sldNum" sz="quarter" idx="12"/>
          </p:nvPr>
        </p:nvSpPr>
        <p:spPr/>
        <p:txBody>
          <a:bodyPr/>
          <a:lstStyle/>
          <a:p>
            <a:fld id="{3E42D4C3-81CA-9A44-B950-E18D344B504E}" type="slidenum">
              <a:rPr lang="en-US" smtClean="0"/>
              <a:pPr/>
              <a:t>32</a:t>
            </a:fld>
            <a:endParaRPr lang="en-US"/>
          </a:p>
        </p:txBody>
      </p:sp>
      <p:pic>
        <p:nvPicPr>
          <p:cNvPr id="5" name="Picture 4" descr="A diagram of a company&#10;&#10;Description automatically generated with medium confidence">
            <a:extLst>
              <a:ext uri="{FF2B5EF4-FFF2-40B4-BE49-F238E27FC236}">
                <a16:creationId xmlns:a16="http://schemas.microsoft.com/office/drawing/2014/main" id="{C717B1BC-2E7E-7030-A172-4770AC645B1B}"/>
              </a:ext>
            </a:extLst>
          </p:cNvPr>
          <p:cNvPicPr>
            <a:picLocks noChangeAspect="1"/>
          </p:cNvPicPr>
          <p:nvPr/>
        </p:nvPicPr>
        <p:blipFill>
          <a:blip r:embed="rId2"/>
          <a:stretch>
            <a:fillRect/>
          </a:stretch>
        </p:blipFill>
        <p:spPr>
          <a:xfrm>
            <a:off x="170244" y="1639520"/>
            <a:ext cx="11851511" cy="2777934"/>
          </a:xfrm>
          <a:prstGeom prst="rect">
            <a:avLst/>
          </a:prstGeom>
        </p:spPr>
      </p:pic>
      <p:sp>
        <p:nvSpPr>
          <p:cNvPr id="6" name="Rectangle 5">
            <a:extLst>
              <a:ext uri="{FF2B5EF4-FFF2-40B4-BE49-F238E27FC236}">
                <a16:creationId xmlns:a16="http://schemas.microsoft.com/office/drawing/2014/main" id="{37FEA91D-F942-6B9C-9473-93B256B166CA}"/>
              </a:ext>
            </a:extLst>
          </p:cNvPr>
          <p:cNvSpPr/>
          <p:nvPr/>
        </p:nvSpPr>
        <p:spPr>
          <a:xfrm>
            <a:off x="3342011" y="4690834"/>
            <a:ext cx="5507975" cy="527538"/>
          </a:xfrm>
          <a:prstGeom prst="rect">
            <a:avLst/>
          </a:prstGeom>
          <a:noFill/>
          <a:ln>
            <a:solidFill>
              <a:schemeClr val="tx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Book" panose="02000503020000020003" pitchFamily="2" charset="0"/>
              </a:rPr>
              <a:t>Flow Name: IUCG TEST Volunteer Outreach || Scheduled Actions</a:t>
            </a:r>
          </a:p>
        </p:txBody>
      </p:sp>
    </p:spTree>
    <p:extLst>
      <p:ext uri="{BB962C8B-B14F-4D97-AF65-F5344CB8AC3E}">
        <p14:creationId xmlns:p14="http://schemas.microsoft.com/office/powerpoint/2010/main" val="156348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3E47BB-6FD7-D2CA-0EA5-B3B2AD62FA51}"/>
              </a:ext>
            </a:extLst>
          </p:cNvPr>
          <p:cNvSpPr>
            <a:spLocks noGrp="1"/>
          </p:cNvSpPr>
          <p:nvPr>
            <p:ph type="body" sz="quarter" idx="10"/>
          </p:nvPr>
        </p:nvSpPr>
        <p:spPr/>
        <p:txBody>
          <a:bodyPr/>
          <a:lstStyle/>
          <a:p>
            <a:r>
              <a:rPr lang="en-US"/>
              <a:t>Appendix B: Interview Confirmation Flow</a:t>
            </a:r>
          </a:p>
        </p:txBody>
      </p:sp>
      <p:sp>
        <p:nvSpPr>
          <p:cNvPr id="3" name="Slide Number Placeholder 2">
            <a:extLst>
              <a:ext uri="{FF2B5EF4-FFF2-40B4-BE49-F238E27FC236}">
                <a16:creationId xmlns:a16="http://schemas.microsoft.com/office/drawing/2014/main" id="{E5B2D791-BB6A-2285-98A0-3E25B7D0CA89}"/>
              </a:ext>
            </a:extLst>
          </p:cNvPr>
          <p:cNvSpPr>
            <a:spLocks noGrp="1"/>
          </p:cNvSpPr>
          <p:nvPr>
            <p:ph type="sldNum" sz="quarter" idx="12"/>
          </p:nvPr>
        </p:nvSpPr>
        <p:spPr/>
        <p:txBody>
          <a:bodyPr/>
          <a:lstStyle/>
          <a:p>
            <a:fld id="{3E42D4C3-81CA-9A44-B950-E18D344B504E}" type="slidenum">
              <a:rPr lang="en-US" smtClean="0"/>
              <a:pPr/>
              <a:t>33</a:t>
            </a:fld>
            <a:endParaRPr lang="en-US"/>
          </a:p>
        </p:txBody>
      </p:sp>
      <p:pic>
        <p:nvPicPr>
          <p:cNvPr id="5" name="Picture 4" descr="A diagram of a company&#10;&#10;Description automatically generated">
            <a:extLst>
              <a:ext uri="{FF2B5EF4-FFF2-40B4-BE49-F238E27FC236}">
                <a16:creationId xmlns:a16="http://schemas.microsoft.com/office/drawing/2014/main" id="{5204BE5A-D181-DFAF-4B9B-E610CF46F342}"/>
              </a:ext>
            </a:extLst>
          </p:cNvPr>
          <p:cNvPicPr>
            <a:picLocks noChangeAspect="1"/>
          </p:cNvPicPr>
          <p:nvPr/>
        </p:nvPicPr>
        <p:blipFill>
          <a:blip r:embed="rId2"/>
          <a:stretch>
            <a:fillRect/>
          </a:stretch>
        </p:blipFill>
        <p:spPr>
          <a:xfrm>
            <a:off x="193550" y="1556378"/>
            <a:ext cx="11804899" cy="3745244"/>
          </a:xfrm>
          <a:prstGeom prst="rect">
            <a:avLst/>
          </a:prstGeom>
        </p:spPr>
      </p:pic>
      <p:sp>
        <p:nvSpPr>
          <p:cNvPr id="6" name="Rectangle 5">
            <a:extLst>
              <a:ext uri="{FF2B5EF4-FFF2-40B4-BE49-F238E27FC236}">
                <a16:creationId xmlns:a16="http://schemas.microsoft.com/office/drawing/2014/main" id="{DA8437FD-7B9E-E32A-12A1-DBCD7043CDBE}"/>
              </a:ext>
            </a:extLst>
          </p:cNvPr>
          <p:cNvSpPr/>
          <p:nvPr/>
        </p:nvSpPr>
        <p:spPr>
          <a:xfrm>
            <a:off x="4021014" y="4888523"/>
            <a:ext cx="4149970" cy="527538"/>
          </a:xfrm>
          <a:prstGeom prst="rect">
            <a:avLst/>
          </a:prstGeom>
          <a:noFill/>
          <a:ln>
            <a:solidFill>
              <a:schemeClr val="tx1">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Book" panose="02000503020000020003" pitchFamily="2" charset="0"/>
              </a:rPr>
              <a:t>Flow Name: IUCG TEST Interview Confirmation</a:t>
            </a:r>
          </a:p>
        </p:txBody>
      </p:sp>
    </p:spTree>
    <p:extLst>
      <p:ext uri="{BB962C8B-B14F-4D97-AF65-F5344CB8AC3E}">
        <p14:creationId xmlns:p14="http://schemas.microsoft.com/office/powerpoint/2010/main" val="290193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7D186D-1BB4-07F6-EF29-C374DAE8EC22}"/>
              </a:ext>
            </a:extLst>
          </p:cNvPr>
          <p:cNvSpPr>
            <a:spLocks noGrp="1"/>
          </p:cNvSpPr>
          <p:nvPr>
            <p:ph type="body" sz="quarter" idx="10"/>
          </p:nvPr>
        </p:nvSpPr>
        <p:spPr>
          <a:xfrm>
            <a:off x="626533" y="5428252"/>
            <a:ext cx="4737947" cy="332468"/>
          </a:xfrm>
        </p:spPr>
        <p:txBody>
          <a:bodyPr/>
          <a:lstStyle/>
          <a:p>
            <a:r>
              <a:rPr lang="en-US">
                <a:solidFill>
                  <a:schemeClr val="bg1"/>
                </a:solidFill>
                <a:latin typeface="Avenir Book" panose="02000503020000020003" pitchFamily="2" charset="0"/>
              </a:rPr>
              <a:t>Appendix C: Post - Interview</a:t>
            </a:r>
          </a:p>
        </p:txBody>
      </p:sp>
    </p:spTree>
    <p:extLst>
      <p:ext uri="{BB962C8B-B14F-4D97-AF65-F5344CB8AC3E}">
        <p14:creationId xmlns:p14="http://schemas.microsoft.com/office/powerpoint/2010/main" val="716174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B9C83-9D86-80B7-9137-951DAEFC073D}"/>
              </a:ext>
            </a:extLst>
          </p:cNvPr>
          <p:cNvSpPr>
            <a:spLocks noGrp="1"/>
          </p:cNvSpPr>
          <p:nvPr>
            <p:ph type="body" sz="quarter" idx="10"/>
          </p:nvPr>
        </p:nvSpPr>
        <p:spPr/>
        <p:txBody>
          <a:bodyPr/>
          <a:lstStyle/>
          <a:p>
            <a:r>
              <a:rPr lang="en-US"/>
              <a:t>Appendix C: Post-Interview Short – Term Communication Templates in Salesforce</a:t>
            </a:r>
          </a:p>
        </p:txBody>
      </p:sp>
      <p:sp>
        <p:nvSpPr>
          <p:cNvPr id="3" name="Slide Number Placeholder 2">
            <a:extLst>
              <a:ext uri="{FF2B5EF4-FFF2-40B4-BE49-F238E27FC236}">
                <a16:creationId xmlns:a16="http://schemas.microsoft.com/office/drawing/2014/main" id="{8C0185E8-9158-C1A4-E121-025C0143E731}"/>
              </a:ext>
            </a:extLst>
          </p:cNvPr>
          <p:cNvSpPr>
            <a:spLocks noGrp="1"/>
          </p:cNvSpPr>
          <p:nvPr>
            <p:ph type="sldNum" sz="quarter" idx="12"/>
          </p:nvPr>
        </p:nvSpPr>
        <p:spPr/>
        <p:txBody>
          <a:bodyPr/>
          <a:lstStyle/>
          <a:p>
            <a:fld id="{3E42D4C3-81CA-9A44-B950-E18D344B504E}" type="slidenum">
              <a:rPr lang="en-US" smtClean="0"/>
              <a:pPr/>
              <a:t>35</a:t>
            </a:fld>
            <a:endParaRPr lang="en-US"/>
          </a:p>
        </p:txBody>
      </p:sp>
      <p:pic>
        <p:nvPicPr>
          <p:cNvPr id="4" name="Picture 3" descr="A screenshot of a document&#10;&#10;Description automatically generated">
            <a:extLst>
              <a:ext uri="{FF2B5EF4-FFF2-40B4-BE49-F238E27FC236}">
                <a16:creationId xmlns:a16="http://schemas.microsoft.com/office/drawing/2014/main" id="{64AA43ED-E205-9A68-17AA-E4AEEE17E2CA}"/>
              </a:ext>
            </a:extLst>
          </p:cNvPr>
          <p:cNvPicPr>
            <a:picLocks noChangeAspect="1"/>
          </p:cNvPicPr>
          <p:nvPr/>
        </p:nvPicPr>
        <p:blipFill>
          <a:blip r:embed="rId2"/>
          <a:stretch>
            <a:fillRect/>
          </a:stretch>
        </p:blipFill>
        <p:spPr>
          <a:xfrm>
            <a:off x="1438812" y="1085530"/>
            <a:ext cx="4552895" cy="4467352"/>
          </a:xfrm>
          <a:prstGeom prst="rect">
            <a:avLst/>
          </a:prstGeom>
          <a:ln w="38100">
            <a:noFill/>
          </a:ln>
        </p:spPr>
      </p:pic>
      <p:pic>
        <p:nvPicPr>
          <p:cNvPr id="5" name="Picture 4" descr="A screenshot of a application form&#10;&#10;Description automatically generated">
            <a:extLst>
              <a:ext uri="{FF2B5EF4-FFF2-40B4-BE49-F238E27FC236}">
                <a16:creationId xmlns:a16="http://schemas.microsoft.com/office/drawing/2014/main" id="{E7A431EC-A777-51B3-B324-2CA6D5C3A7B4}"/>
              </a:ext>
            </a:extLst>
          </p:cNvPr>
          <p:cNvPicPr>
            <a:picLocks/>
          </p:cNvPicPr>
          <p:nvPr/>
        </p:nvPicPr>
        <p:blipFill>
          <a:blip r:embed="rId3"/>
          <a:stretch>
            <a:fillRect/>
          </a:stretch>
        </p:blipFill>
        <p:spPr>
          <a:xfrm>
            <a:off x="6822509" y="1193292"/>
            <a:ext cx="4388285" cy="4471416"/>
          </a:xfrm>
          <a:prstGeom prst="rect">
            <a:avLst/>
          </a:prstGeom>
          <a:ln w="38100">
            <a:noFill/>
          </a:ln>
        </p:spPr>
      </p:pic>
      <p:sp>
        <p:nvSpPr>
          <p:cNvPr id="6" name="TextBox 1">
            <a:extLst>
              <a:ext uri="{FF2B5EF4-FFF2-40B4-BE49-F238E27FC236}">
                <a16:creationId xmlns:a16="http://schemas.microsoft.com/office/drawing/2014/main" id="{1260D074-A909-CEBF-9257-D3744D7B1A49}"/>
              </a:ext>
            </a:extLst>
          </p:cNvPr>
          <p:cNvSpPr txBox="1"/>
          <p:nvPr/>
        </p:nvSpPr>
        <p:spPr>
          <a:xfrm>
            <a:off x="1743829" y="5795202"/>
            <a:ext cx="3980565" cy="461665"/>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Avenir Book" panose="02000503020000020003" pitchFamily="2" charset="0"/>
              </a:rPr>
              <a:t>Template Name: Volunteer Interview Follow-up</a:t>
            </a:r>
          </a:p>
          <a:p>
            <a:pPr algn="ctr"/>
            <a:r>
              <a:rPr lang="en-US" sz="1200">
                <a:latin typeface="Avenir Book" panose="02000503020000020003" pitchFamily="2" charset="0"/>
              </a:rPr>
              <a:t>Flow Used: IUCG Test Post Interview Flow 1</a:t>
            </a:r>
          </a:p>
        </p:txBody>
      </p:sp>
      <p:sp>
        <p:nvSpPr>
          <p:cNvPr id="7" name="TextBox 1">
            <a:extLst>
              <a:ext uri="{FF2B5EF4-FFF2-40B4-BE49-F238E27FC236}">
                <a16:creationId xmlns:a16="http://schemas.microsoft.com/office/drawing/2014/main" id="{CD261E44-4BAA-813D-3A21-4AB1EFAE5E04}"/>
              </a:ext>
            </a:extLst>
          </p:cNvPr>
          <p:cNvSpPr txBox="1"/>
          <p:nvPr/>
        </p:nvSpPr>
        <p:spPr>
          <a:xfrm>
            <a:off x="6917848" y="5795201"/>
            <a:ext cx="4589666" cy="461665"/>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Avenir Book" panose="02000503020000020003" pitchFamily="2" charset="0"/>
              </a:rPr>
              <a:t>Template Name: Volunteer Status Update 1 Version 2</a:t>
            </a:r>
          </a:p>
          <a:p>
            <a:pPr algn="ctr"/>
            <a:r>
              <a:rPr lang="en-US" sz="1200">
                <a:latin typeface="Avenir Book" panose="02000503020000020003" pitchFamily="2" charset="0"/>
              </a:rPr>
              <a:t>Flow Used: IUCG Test Post Interview Flow 1</a:t>
            </a:r>
          </a:p>
        </p:txBody>
      </p:sp>
      <p:pic>
        <p:nvPicPr>
          <p:cNvPr id="8" name="Picture 7" descr="A diagram of a match&#10;&#10;Description automatically generated with medium confidence">
            <a:extLst>
              <a:ext uri="{FF2B5EF4-FFF2-40B4-BE49-F238E27FC236}">
                <a16:creationId xmlns:a16="http://schemas.microsoft.com/office/drawing/2014/main" id="{0BBA512D-5894-6D80-2474-C70DEE46CD36}"/>
              </a:ext>
            </a:extLst>
          </p:cNvPr>
          <p:cNvPicPr>
            <a:picLocks noChangeAspect="1"/>
          </p:cNvPicPr>
          <p:nvPr/>
        </p:nvPicPr>
        <p:blipFill>
          <a:blip r:embed="rId4"/>
          <a:stretch>
            <a:fillRect/>
          </a:stretch>
        </p:blipFill>
        <p:spPr>
          <a:xfrm>
            <a:off x="1610092" y="2013992"/>
            <a:ext cx="4381615" cy="842330"/>
          </a:xfrm>
          <a:prstGeom prst="rect">
            <a:avLst/>
          </a:prstGeom>
        </p:spPr>
      </p:pic>
    </p:spTree>
    <p:extLst>
      <p:ext uri="{BB962C8B-B14F-4D97-AF65-F5344CB8AC3E}">
        <p14:creationId xmlns:p14="http://schemas.microsoft.com/office/powerpoint/2010/main" val="289661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01F1F-D4FA-A037-2386-E7ED5D1E95EF}"/>
              </a:ext>
            </a:extLst>
          </p:cNvPr>
          <p:cNvSpPr>
            <a:spLocks noGrp="1"/>
          </p:cNvSpPr>
          <p:nvPr>
            <p:ph type="body" sz="quarter" idx="10"/>
          </p:nvPr>
        </p:nvSpPr>
        <p:spPr/>
        <p:txBody>
          <a:bodyPr/>
          <a:lstStyle/>
          <a:p>
            <a:r>
              <a:rPr lang="en-US"/>
              <a:t>Appendix C: Post-Interview Short – Term Communication Templates in Salesforce</a:t>
            </a:r>
          </a:p>
        </p:txBody>
      </p:sp>
      <p:sp>
        <p:nvSpPr>
          <p:cNvPr id="3" name="Slide Number Placeholder 2">
            <a:extLst>
              <a:ext uri="{FF2B5EF4-FFF2-40B4-BE49-F238E27FC236}">
                <a16:creationId xmlns:a16="http://schemas.microsoft.com/office/drawing/2014/main" id="{05450385-0C2A-70FA-942F-2716CA5B7563}"/>
              </a:ext>
            </a:extLst>
          </p:cNvPr>
          <p:cNvSpPr>
            <a:spLocks noGrp="1"/>
          </p:cNvSpPr>
          <p:nvPr>
            <p:ph type="sldNum" sz="quarter" idx="12"/>
          </p:nvPr>
        </p:nvSpPr>
        <p:spPr/>
        <p:txBody>
          <a:bodyPr/>
          <a:lstStyle/>
          <a:p>
            <a:fld id="{3E42D4C3-81CA-9A44-B950-E18D344B504E}" type="slidenum">
              <a:rPr lang="en-US" smtClean="0"/>
              <a:pPr/>
              <a:t>36</a:t>
            </a:fld>
            <a:endParaRPr lang="en-US"/>
          </a:p>
        </p:txBody>
      </p:sp>
      <p:sp>
        <p:nvSpPr>
          <p:cNvPr id="8" name="Rectangle 1">
            <a:extLst>
              <a:ext uri="{FF2B5EF4-FFF2-40B4-BE49-F238E27FC236}">
                <a16:creationId xmlns:a16="http://schemas.microsoft.com/office/drawing/2014/main" id="{BFD8579C-1FFC-0A80-D02E-407CDB6D9EF5}"/>
              </a:ext>
            </a:extLst>
          </p:cNvPr>
          <p:cNvSpPr>
            <a:spLocks noChangeArrowheads="1"/>
          </p:cNvSpPr>
          <p:nvPr/>
        </p:nvSpPr>
        <p:spPr bwMode="auto">
          <a:xfrm>
            <a:off x="1896291" y="6051518"/>
            <a:ext cx="284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C2915C-975B-11AB-2791-AE1CAB9E7A6E}"/>
              </a:ext>
            </a:extLst>
          </p:cNvPr>
          <p:cNvSpPr>
            <a:spLocks noChangeArrowheads="1"/>
          </p:cNvSpPr>
          <p:nvPr/>
        </p:nvSpPr>
        <p:spPr bwMode="auto">
          <a:xfrm>
            <a:off x="7031431" y="5825926"/>
            <a:ext cx="21632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3">
            <a:extLst>
              <a:ext uri="{FF2B5EF4-FFF2-40B4-BE49-F238E27FC236}">
                <a16:creationId xmlns:a16="http://schemas.microsoft.com/office/drawing/2014/main" id="{32ACFD1D-9C15-06D1-620B-575F0B0A2B48}"/>
              </a:ext>
            </a:extLst>
          </p:cNvPr>
          <p:cNvSpPr>
            <a:spLocks noChangeArrowheads="1"/>
          </p:cNvSpPr>
          <p:nvPr/>
        </p:nvSpPr>
        <p:spPr bwMode="auto">
          <a:xfrm>
            <a:off x="742937" y="5445380"/>
            <a:ext cx="29759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
            <a:extLst>
              <a:ext uri="{FF2B5EF4-FFF2-40B4-BE49-F238E27FC236}">
                <a16:creationId xmlns:a16="http://schemas.microsoft.com/office/drawing/2014/main" id="{D18B77BE-98D5-8A12-8EC6-23B7EAD56629}"/>
              </a:ext>
            </a:extLst>
          </p:cNvPr>
          <p:cNvSpPr txBox="1"/>
          <p:nvPr/>
        </p:nvSpPr>
        <p:spPr>
          <a:xfrm>
            <a:off x="6951645" y="5485511"/>
            <a:ext cx="3973832" cy="738664"/>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IUCG TEST Email Update for references completed</a:t>
            </a:r>
          </a:p>
          <a:p>
            <a:pPr algn="ctr"/>
            <a:r>
              <a:rPr lang="en-US" sz="1400">
                <a:latin typeface="Avenir Book" panose="02000503020000020003" pitchFamily="2" charset="0"/>
              </a:rPr>
              <a:t>Flow Used: IUCG Test Post Interview Flow 1</a:t>
            </a:r>
            <a:endParaRPr lang="en-US">
              <a:latin typeface="Avenir Book" panose="02000503020000020003" pitchFamily="2" charset="0"/>
            </a:endParaRPr>
          </a:p>
        </p:txBody>
      </p:sp>
      <p:sp>
        <p:nvSpPr>
          <p:cNvPr id="20" name="TextBox 1">
            <a:extLst>
              <a:ext uri="{FF2B5EF4-FFF2-40B4-BE49-F238E27FC236}">
                <a16:creationId xmlns:a16="http://schemas.microsoft.com/office/drawing/2014/main" id="{33443941-A6C9-A78C-BE50-E4EEFC172DE3}"/>
              </a:ext>
            </a:extLst>
          </p:cNvPr>
          <p:cNvSpPr txBox="1"/>
          <p:nvPr/>
        </p:nvSpPr>
        <p:spPr>
          <a:xfrm>
            <a:off x="2072640" y="5485511"/>
            <a:ext cx="4023360" cy="738664"/>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IUCG TEST email update for background check completed</a:t>
            </a:r>
          </a:p>
          <a:p>
            <a:pPr algn="ctr"/>
            <a:r>
              <a:rPr lang="en-US" sz="1400">
                <a:latin typeface="Avenir Book" panose="02000503020000020003" pitchFamily="2" charset="0"/>
              </a:rPr>
              <a:t>Flow Used: IUCG Test Post Interview Flow 1</a:t>
            </a:r>
            <a:endParaRPr lang="en-US">
              <a:latin typeface="Avenir Book" panose="02000503020000020003" pitchFamily="2" charset="0"/>
            </a:endParaRPr>
          </a:p>
        </p:txBody>
      </p:sp>
      <p:pic>
        <p:nvPicPr>
          <p:cNvPr id="6" name="Picture 5" descr="A screenshot of a document&#10;&#10;Description automatically generated">
            <a:extLst>
              <a:ext uri="{FF2B5EF4-FFF2-40B4-BE49-F238E27FC236}">
                <a16:creationId xmlns:a16="http://schemas.microsoft.com/office/drawing/2014/main" id="{790CE327-56E0-100B-E833-08C032D5423F}"/>
              </a:ext>
            </a:extLst>
          </p:cNvPr>
          <p:cNvPicPr>
            <a:picLocks noChangeAspect="1"/>
          </p:cNvPicPr>
          <p:nvPr/>
        </p:nvPicPr>
        <p:blipFill>
          <a:blip r:embed="rId3"/>
          <a:stretch>
            <a:fillRect/>
          </a:stretch>
        </p:blipFill>
        <p:spPr>
          <a:xfrm>
            <a:off x="2230901" y="1111205"/>
            <a:ext cx="3659265" cy="4241255"/>
          </a:xfrm>
          <a:prstGeom prst="rect">
            <a:avLst/>
          </a:prstGeom>
        </p:spPr>
      </p:pic>
      <p:sp>
        <p:nvSpPr>
          <p:cNvPr id="9" name="Rectangle 1">
            <a:extLst>
              <a:ext uri="{FF2B5EF4-FFF2-40B4-BE49-F238E27FC236}">
                <a16:creationId xmlns:a16="http://schemas.microsoft.com/office/drawing/2014/main" id="{17E96E4C-B49F-D81A-C6C7-41DA6AAB9795}"/>
              </a:ext>
            </a:extLst>
          </p:cNvPr>
          <p:cNvSpPr>
            <a:spLocks noChangeArrowheads="1"/>
          </p:cNvSpPr>
          <p:nvPr/>
        </p:nvSpPr>
        <p:spPr bwMode="auto">
          <a:xfrm>
            <a:off x="838200" y="3887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D9820168-F45C-0C94-E1AD-DFFE24E15A87}"/>
              </a:ext>
            </a:extLst>
          </p:cNvPr>
          <p:cNvSpPr>
            <a:spLocks noChangeArrowheads="1"/>
          </p:cNvSpPr>
          <p:nvPr/>
        </p:nvSpPr>
        <p:spPr bwMode="auto">
          <a:xfrm>
            <a:off x="838200" y="3887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descr="A letter to a person&#10;&#10;Description automatically generated with medium confidence">
            <a:extLst>
              <a:ext uri="{FF2B5EF4-FFF2-40B4-BE49-F238E27FC236}">
                <a16:creationId xmlns:a16="http://schemas.microsoft.com/office/drawing/2014/main" id="{AD161DE1-EF5B-E113-B1F8-03BA0C5A075C}"/>
              </a:ext>
            </a:extLst>
          </p:cNvPr>
          <p:cNvPicPr>
            <a:picLocks noChangeAspect="1"/>
          </p:cNvPicPr>
          <p:nvPr/>
        </p:nvPicPr>
        <p:blipFill>
          <a:blip r:embed="rId4"/>
          <a:stretch>
            <a:fillRect/>
          </a:stretch>
        </p:blipFill>
        <p:spPr>
          <a:xfrm>
            <a:off x="7130000" y="1036040"/>
            <a:ext cx="3795477" cy="4391586"/>
          </a:xfrm>
          <a:prstGeom prst="rect">
            <a:avLst/>
          </a:prstGeom>
        </p:spPr>
      </p:pic>
    </p:spTree>
    <p:extLst>
      <p:ext uri="{BB962C8B-B14F-4D97-AF65-F5344CB8AC3E}">
        <p14:creationId xmlns:p14="http://schemas.microsoft.com/office/powerpoint/2010/main" val="4058578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19E1C-974C-93C5-5160-EBDC54A29037}"/>
              </a:ext>
            </a:extLst>
          </p:cNvPr>
          <p:cNvSpPr>
            <a:spLocks noGrp="1"/>
          </p:cNvSpPr>
          <p:nvPr>
            <p:ph type="body" sz="quarter" idx="10"/>
          </p:nvPr>
        </p:nvSpPr>
        <p:spPr/>
        <p:txBody>
          <a:bodyPr/>
          <a:lstStyle/>
          <a:p>
            <a:r>
              <a:rPr lang="en-US"/>
              <a:t>Appendix C: Post-Interview Short – Term Communication Templates in Salesforce</a:t>
            </a:r>
          </a:p>
        </p:txBody>
      </p:sp>
      <p:sp>
        <p:nvSpPr>
          <p:cNvPr id="3" name="Slide Number Placeholder 2">
            <a:extLst>
              <a:ext uri="{FF2B5EF4-FFF2-40B4-BE49-F238E27FC236}">
                <a16:creationId xmlns:a16="http://schemas.microsoft.com/office/drawing/2014/main" id="{1DADD823-BD49-2B8E-BC03-605E2781053F}"/>
              </a:ext>
            </a:extLst>
          </p:cNvPr>
          <p:cNvSpPr>
            <a:spLocks noGrp="1"/>
          </p:cNvSpPr>
          <p:nvPr>
            <p:ph type="sldNum" sz="quarter" idx="12"/>
          </p:nvPr>
        </p:nvSpPr>
        <p:spPr/>
        <p:txBody>
          <a:bodyPr/>
          <a:lstStyle/>
          <a:p>
            <a:fld id="{3E42D4C3-81CA-9A44-B950-E18D344B504E}" type="slidenum">
              <a:rPr lang="en-US" smtClean="0"/>
              <a:pPr/>
              <a:t>37</a:t>
            </a:fld>
            <a:endParaRPr lang="en-US"/>
          </a:p>
        </p:txBody>
      </p:sp>
      <p:sp>
        <p:nvSpPr>
          <p:cNvPr id="6" name="Rectangle 1">
            <a:extLst>
              <a:ext uri="{FF2B5EF4-FFF2-40B4-BE49-F238E27FC236}">
                <a16:creationId xmlns:a16="http://schemas.microsoft.com/office/drawing/2014/main" id="{EEE556F8-07CE-CB68-DD6B-07DD0CE6BFE7}"/>
              </a:ext>
            </a:extLst>
          </p:cNvPr>
          <p:cNvSpPr>
            <a:spLocks noChangeArrowheads="1"/>
          </p:cNvSpPr>
          <p:nvPr/>
        </p:nvSpPr>
        <p:spPr bwMode="auto">
          <a:xfrm>
            <a:off x="716280" y="5511307"/>
            <a:ext cx="2095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
            <a:extLst>
              <a:ext uri="{FF2B5EF4-FFF2-40B4-BE49-F238E27FC236}">
                <a16:creationId xmlns:a16="http://schemas.microsoft.com/office/drawing/2014/main" id="{6233955E-EDB3-9444-3466-948CAEE7EC16}"/>
              </a:ext>
            </a:extLst>
          </p:cNvPr>
          <p:cNvSpPr txBox="1"/>
          <p:nvPr/>
        </p:nvSpPr>
        <p:spPr>
          <a:xfrm>
            <a:off x="7262405" y="5523011"/>
            <a:ext cx="4023360" cy="738664"/>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IUCG TEST Email Update for RTBM </a:t>
            </a:r>
          </a:p>
          <a:p>
            <a:pPr algn="ctr"/>
            <a:r>
              <a:rPr lang="en-US" sz="1400">
                <a:latin typeface="Avenir Book" panose="02000503020000020003" pitchFamily="2" charset="0"/>
              </a:rPr>
              <a:t>Flow Used: IUCG Test Post Interview Flow 1</a:t>
            </a:r>
            <a:endParaRPr lang="en-US">
              <a:latin typeface="Avenir Book" panose="02000503020000020003" pitchFamily="2" charset="0"/>
            </a:endParaRPr>
          </a:p>
        </p:txBody>
      </p:sp>
      <p:pic>
        <p:nvPicPr>
          <p:cNvPr id="5" name="Picture 4" descr="A screenshot of a email&#10;&#10;Description automatically generated">
            <a:extLst>
              <a:ext uri="{FF2B5EF4-FFF2-40B4-BE49-F238E27FC236}">
                <a16:creationId xmlns:a16="http://schemas.microsoft.com/office/drawing/2014/main" id="{6C0BA60A-D9E5-4C20-81F0-CE3FDD411C9F}"/>
              </a:ext>
            </a:extLst>
          </p:cNvPr>
          <p:cNvPicPr>
            <a:picLocks noChangeAspect="1"/>
          </p:cNvPicPr>
          <p:nvPr/>
        </p:nvPicPr>
        <p:blipFill>
          <a:blip r:embed="rId2"/>
          <a:stretch>
            <a:fillRect/>
          </a:stretch>
        </p:blipFill>
        <p:spPr>
          <a:xfrm>
            <a:off x="6882340" y="1760518"/>
            <a:ext cx="4523592" cy="3531496"/>
          </a:xfrm>
          <a:prstGeom prst="rect">
            <a:avLst/>
          </a:prstGeom>
        </p:spPr>
      </p:pic>
      <p:pic>
        <p:nvPicPr>
          <p:cNvPr id="7" name="Picture 6" descr="A screenshot of a email&#10;&#10;Description automatically generated">
            <a:extLst>
              <a:ext uri="{FF2B5EF4-FFF2-40B4-BE49-F238E27FC236}">
                <a16:creationId xmlns:a16="http://schemas.microsoft.com/office/drawing/2014/main" id="{C9D36A14-1F7E-3FEF-6B6A-6D15F90CEF20}"/>
              </a:ext>
            </a:extLst>
          </p:cNvPr>
          <p:cNvPicPr>
            <a:picLocks noChangeAspect="1"/>
          </p:cNvPicPr>
          <p:nvPr/>
        </p:nvPicPr>
        <p:blipFill>
          <a:blip r:embed="rId3"/>
          <a:stretch>
            <a:fillRect/>
          </a:stretch>
        </p:blipFill>
        <p:spPr>
          <a:xfrm>
            <a:off x="2202590" y="1012284"/>
            <a:ext cx="3628056" cy="4462508"/>
          </a:xfrm>
          <a:prstGeom prst="rect">
            <a:avLst/>
          </a:prstGeom>
        </p:spPr>
      </p:pic>
      <p:sp>
        <p:nvSpPr>
          <p:cNvPr id="9" name="TextBox 1">
            <a:extLst>
              <a:ext uri="{FF2B5EF4-FFF2-40B4-BE49-F238E27FC236}">
                <a16:creationId xmlns:a16="http://schemas.microsoft.com/office/drawing/2014/main" id="{F85CF58D-1B1D-CBBF-0262-0AE65494BE54}"/>
              </a:ext>
            </a:extLst>
          </p:cNvPr>
          <p:cNvSpPr txBox="1"/>
          <p:nvPr/>
        </p:nvSpPr>
        <p:spPr>
          <a:xfrm>
            <a:off x="2072640" y="5523011"/>
            <a:ext cx="4023360" cy="738664"/>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IUCG TEST Email Update for Final update</a:t>
            </a:r>
          </a:p>
          <a:p>
            <a:pPr algn="ctr"/>
            <a:r>
              <a:rPr lang="en-US" sz="1400">
                <a:latin typeface="Avenir Book" panose="02000503020000020003" pitchFamily="2" charset="0"/>
              </a:rPr>
              <a:t>Flow Used: IUCG Test Post Interview Flow 1</a:t>
            </a:r>
            <a:endParaRPr lang="en-US">
              <a:latin typeface="Avenir Book" panose="02000503020000020003" pitchFamily="2" charset="0"/>
            </a:endParaRPr>
          </a:p>
        </p:txBody>
      </p:sp>
    </p:spTree>
    <p:extLst>
      <p:ext uri="{BB962C8B-B14F-4D97-AF65-F5344CB8AC3E}">
        <p14:creationId xmlns:p14="http://schemas.microsoft.com/office/powerpoint/2010/main" val="1576589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60A92C-47C0-3CF0-2477-A7206AF966E9}"/>
              </a:ext>
            </a:extLst>
          </p:cNvPr>
          <p:cNvSpPr>
            <a:spLocks noGrp="1"/>
          </p:cNvSpPr>
          <p:nvPr>
            <p:ph type="body" sz="quarter" idx="10"/>
          </p:nvPr>
        </p:nvSpPr>
        <p:spPr/>
        <p:txBody>
          <a:bodyPr/>
          <a:lstStyle/>
          <a:p>
            <a:r>
              <a:rPr lang="en-US"/>
              <a:t>Appendix C: Post-Interview Short – Term Flow</a:t>
            </a:r>
          </a:p>
        </p:txBody>
      </p:sp>
      <p:sp>
        <p:nvSpPr>
          <p:cNvPr id="3" name="Slide Number Placeholder 2">
            <a:extLst>
              <a:ext uri="{FF2B5EF4-FFF2-40B4-BE49-F238E27FC236}">
                <a16:creationId xmlns:a16="http://schemas.microsoft.com/office/drawing/2014/main" id="{5050A9E7-05BD-6E0D-52ED-83F47FFC6963}"/>
              </a:ext>
            </a:extLst>
          </p:cNvPr>
          <p:cNvSpPr>
            <a:spLocks noGrp="1"/>
          </p:cNvSpPr>
          <p:nvPr>
            <p:ph type="sldNum" sz="quarter" idx="12"/>
          </p:nvPr>
        </p:nvSpPr>
        <p:spPr/>
        <p:txBody>
          <a:bodyPr/>
          <a:lstStyle/>
          <a:p>
            <a:fld id="{3E42D4C3-81CA-9A44-B950-E18D344B504E}" type="slidenum">
              <a:rPr lang="en-US" smtClean="0"/>
              <a:pPr/>
              <a:t>38</a:t>
            </a:fld>
            <a:endParaRPr lang="en-US"/>
          </a:p>
        </p:txBody>
      </p:sp>
      <p:pic>
        <p:nvPicPr>
          <p:cNvPr id="4" name="Picture 3" descr="A diagram of a company&#10;&#10;Description automatically generated">
            <a:extLst>
              <a:ext uri="{FF2B5EF4-FFF2-40B4-BE49-F238E27FC236}">
                <a16:creationId xmlns:a16="http://schemas.microsoft.com/office/drawing/2014/main" id="{28C87B58-397B-1A89-574A-FB5C6F534732}"/>
              </a:ext>
            </a:extLst>
          </p:cNvPr>
          <p:cNvPicPr>
            <a:picLocks noChangeAspect="1"/>
          </p:cNvPicPr>
          <p:nvPr/>
        </p:nvPicPr>
        <p:blipFill>
          <a:blip r:embed="rId2"/>
          <a:stretch>
            <a:fillRect/>
          </a:stretch>
        </p:blipFill>
        <p:spPr>
          <a:xfrm>
            <a:off x="1569859" y="1147267"/>
            <a:ext cx="9052282" cy="3956361"/>
          </a:xfrm>
          <a:prstGeom prst="rect">
            <a:avLst/>
          </a:prstGeom>
        </p:spPr>
      </p:pic>
      <p:sp>
        <p:nvSpPr>
          <p:cNvPr id="7" name="TextBox 1">
            <a:extLst>
              <a:ext uri="{FF2B5EF4-FFF2-40B4-BE49-F238E27FC236}">
                <a16:creationId xmlns:a16="http://schemas.microsoft.com/office/drawing/2014/main" id="{29DE18FA-39E3-3A2B-D903-3322E3AE0AEA}"/>
              </a:ext>
            </a:extLst>
          </p:cNvPr>
          <p:cNvSpPr txBox="1"/>
          <p:nvPr/>
        </p:nvSpPr>
        <p:spPr>
          <a:xfrm>
            <a:off x="4106386" y="5300060"/>
            <a:ext cx="3979228"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Flow Name: IUCG Test Post – Interview Flow 1 </a:t>
            </a:r>
          </a:p>
        </p:txBody>
      </p:sp>
    </p:spTree>
    <p:extLst>
      <p:ext uri="{BB962C8B-B14F-4D97-AF65-F5344CB8AC3E}">
        <p14:creationId xmlns:p14="http://schemas.microsoft.com/office/powerpoint/2010/main" val="105144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9A7823-996B-D2FA-7C93-557A292D35D0}"/>
              </a:ext>
            </a:extLst>
          </p:cNvPr>
          <p:cNvSpPr>
            <a:spLocks noGrp="1"/>
          </p:cNvSpPr>
          <p:nvPr>
            <p:ph type="body" sz="quarter" idx="10"/>
          </p:nvPr>
        </p:nvSpPr>
        <p:spPr/>
        <p:txBody>
          <a:bodyPr/>
          <a:lstStyle/>
          <a:p>
            <a:r>
              <a:rPr lang="en-US"/>
              <a:t>Appendix C: Post-Interview Long – Term Engagement Sample Templates</a:t>
            </a:r>
          </a:p>
        </p:txBody>
      </p:sp>
      <p:sp>
        <p:nvSpPr>
          <p:cNvPr id="3" name="Slide Number Placeholder 2">
            <a:extLst>
              <a:ext uri="{FF2B5EF4-FFF2-40B4-BE49-F238E27FC236}">
                <a16:creationId xmlns:a16="http://schemas.microsoft.com/office/drawing/2014/main" id="{4E006261-FA79-A599-D485-5C7C5F3FF4FB}"/>
              </a:ext>
            </a:extLst>
          </p:cNvPr>
          <p:cNvSpPr>
            <a:spLocks noGrp="1"/>
          </p:cNvSpPr>
          <p:nvPr>
            <p:ph type="sldNum" sz="quarter" idx="12"/>
          </p:nvPr>
        </p:nvSpPr>
        <p:spPr/>
        <p:txBody>
          <a:bodyPr/>
          <a:lstStyle/>
          <a:p>
            <a:fld id="{3E42D4C3-81CA-9A44-B950-E18D344B504E}" type="slidenum">
              <a:rPr lang="en-US" smtClean="0"/>
              <a:pPr/>
              <a:t>39</a:t>
            </a:fld>
            <a:endParaRPr lang="en-US"/>
          </a:p>
        </p:txBody>
      </p:sp>
      <p:sp>
        <p:nvSpPr>
          <p:cNvPr id="4" name="TextBox 1">
            <a:extLst>
              <a:ext uri="{FF2B5EF4-FFF2-40B4-BE49-F238E27FC236}">
                <a16:creationId xmlns:a16="http://schemas.microsoft.com/office/drawing/2014/main" id="{5019065F-15FA-3767-9749-3234496293C9}"/>
              </a:ext>
            </a:extLst>
          </p:cNvPr>
          <p:cNvSpPr txBox="1"/>
          <p:nvPr/>
        </p:nvSpPr>
        <p:spPr>
          <a:xfrm>
            <a:off x="1699391" y="5523010"/>
            <a:ext cx="4023360"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On hold</a:t>
            </a:r>
          </a:p>
        </p:txBody>
      </p:sp>
      <p:sp>
        <p:nvSpPr>
          <p:cNvPr id="5" name="TextBox 1">
            <a:extLst>
              <a:ext uri="{FF2B5EF4-FFF2-40B4-BE49-F238E27FC236}">
                <a16:creationId xmlns:a16="http://schemas.microsoft.com/office/drawing/2014/main" id="{48A16221-3D14-F08E-0165-CD023AE91541}"/>
              </a:ext>
            </a:extLst>
          </p:cNvPr>
          <p:cNvSpPr txBox="1"/>
          <p:nvPr/>
        </p:nvSpPr>
        <p:spPr>
          <a:xfrm>
            <a:off x="7054974" y="5523010"/>
            <a:ext cx="4023360"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Reengagement 1</a:t>
            </a:r>
          </a:p>
        </p:txBody>
      </p:sp>
      <p:pic>
        <p:nvPicPr>
          <p:cNvPr id="9" name="Picture 8" descr="A screenshot of a email&#10;&#10;Description automatically generated">
            <a:extLst>
              <a:ext uri="{FF2B5EF4-FFF2-40B4-BE49-F238E27FC236}">
                <a16:creationId xmlns:a16="http://schemas.microsoft.com/office/drawing/2014/main" id="{DB28F7A8-3E9F-1466-E3D0-E5A69160BB76}"/>
              </a:ext>
            </a:extLst>
          </p:cNvPr>
          <p:cNvPicPr>
            <a:picLocks noChangeAspect="1"/>
          </p:cNvPicPr>
          <p:nvPr/>
        </p:nvPicPr>
        <p:blipFill>
          <a:blip r:embed="rId2"/>
          <a:stretch>
            <a:fillRect/>
          </a:stretch>
        </p:blipFill>
        <p:spPr>
          <a:xfrm>
            <a:off x="1132797" y="1456678"/>
            <a:ext cx="5156548" cy="3944644"/>
          </a:xfrm>
          <a:prstGeom prst="rect">
            <a:avLst/>
          </a:prstGeom>
        </p:spPr>
      </p:pic>
      <p:pic>
        <p:nvPicPr>
          <p:cNvPr id="11" name="Picture 10" descr="A screenshot of a email&#10;&#10;Description automatically generated">
            <a:extLst>
              <a:ext uri="{FF2B5EF4-FFF2-40B4-BE49-F238E27FC236}">
                <a16:creationId xmlns:a16="http://schemas.microsoft.com/office/drawing/2014/main" id="{C7D9BEA1-1826-8CA1-8EA9-8D06DCD27200}"/>
              </a:ext>
            </a:extLst>
          </p:cNvPr>
          <p:cNvPicPr>
            <a:picLocks noChangeAspect="1"/>
          </p:cNvPicPr>
          <p:nvPr/>
        </p:nvPicPr>
        <p:blipFill>
          <a:blip r:embed="rId3"/>
          <a:stretch>
            <a:fillRect/>
          </a:stretch>
        </p:blipFill>
        <p:spPr>
          <a:xfrm>
            <a:off x="6517042" y="1272271"/>
            <a:ext cx="5099224" cy="4250740"/>
          </a:xfrm>
          <a:prstGeom prst="rect">
            <a:avLst/>
          </a:prstGeom>
        </p:spPr>
      </p:pic>
    </p:spTree>
    <p:extLst>
      <p:ext uri="{BB962C8B-B14F-4D97-AF65-F5344CB8AC3E}">
        <p14:creationId xmlns:p14="http://schemas.microsoft.com/office/powerpoint/2010/main" val="275826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415D7B-720E-13C2-E839-C2A218DA61B0}"/>
              </a:ext>
            </a:extLst>
          </p:cNvPr>
          <p:cNvSpPr>
            <a:spLocks noGrp="1"/>
          </p:cNvSpPr>
          <p:nvPr>
            <p:ph type="body" sz="quarter" idx="10"/>
          </p:nvPr>
        </p:nvSpPr>
        <p:spPr/>
        <p:txBody>
          <a:bodyPr/>
          <a:lstStyle/>
          <a:p>
            <a:r>
              <a:rPr lang="en-US"/>
              <a:t>Executive Summary</a:t>
            </a:r>
          </a:p>
        </p:txBody>
      </p:sp>
      <p:sp>
        <p:nvSpPr>
          <p:cNvPr id="3" name="Slide Number Placeholder 2">
            <a:extLst>
              <a:ext uri="{FF2B5EF4-FFF2-40B4-BE49-F238E27FC236}">
                <a16:creationId xmlns:a16="http://schemas.microsoft.com/office/drawing/2014/main" id="{BB29EE89-31FD-6643-799D-7948C9B81897}"/>
              </a:ext>
            </a:extLst>
          </p:cNvPr>
          <p:cNvSpPr>
            <a:spLocks noGrp="1"/>
          </p:cNvSpPr>
          <p:nvPr>
            <p:ph type="sldNum" sz="quarter" idx="12"/>
          </p:nvPr>
        </p:nvSpPr>
        <p:spPr/>
        <p:txBody>
          <a:bodyPr/>
          <a:lstStyle/>
          <a:p>
            <a:fld id="{3E42D4C3-81CA-9A44-B950-E18D344B504E}" type="slidenum">
              <a:rPr lang="en-US" smtClean="0"/>
              <a:pPr/>
              <a:t>4</a:t>
            </a:fld>
            <a:endParaRPr lang="en-US"/>
          </a:p>
        </p:txBody>
      </p:sp>
      <p:sp>
        <p:nvSpPr>
          <p:cNvPr id="9" name="Rectangle 8">
            <a:extLst>
              <a:ext uri="{FF2B5EF4-FFF2-40B4-BE49-F238E27FC236}">
                <a16:creationId xmlns:a16="http://schemas.microsoft.com/office/drawing/2014/main" id="{7076A867-0EE8-D623-9835-D9374C6BE524}"/>
              </a:ext>
            </a:extLst>
          </p:cNvPr>
          <p:cNvSpPr/>
          <p:nvPr/>
        </p:nvSpPr>
        <p:spPr>
          <a:xfrm>
            <a:off x="771206" y="1508064"/>
            <a:ext cx="1754824" cy="1461297"/>
          </a:xfrm>
          <a:prstGeom prst="rect">
            <a:avLst/>
          </a:prstGeom>
          <a:solidFill>
            <a:srgbClr val="B1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a:solidFill>
                  <a:srgbClr val="FFFFFF"/>
                </a:solidFill>
                <a:latin typeface="Avenir Book" panose="02000503020000020003" pitchFamily="2" charset="0"/>
              </a:rPr>
              <a:t>Early Inquiry Journey</a:t>
            </a:r>
          </a:p>
        </p:txBody>
      </p:sp>
      <p:sp>
        <p:nvSpPr>
          <p:cNvPr id="10" name="Rectangle 9">
            <a:extLst>
              <a:ext uri="{FF2B5EF4-FFF2-40B4-BE49-F238E27FC236}">
                <a16:creationId xmlns:a16="http://schemas.microsoft.com/office/drawing/2014/main" id="{31099C86-5A8E-1A58-BB9C-989B7BD8D5CF}"/>
              </a:ext>
            </a:extLst>
          </p:cNvPr>
          <p:cNvSpPr/>
          <p:nvPr/>
        </p:nvSpPr>
        <p:spPr>
          <a:xfrm>
            <a:off x="2858639" y="1522408"/>
            <a:ext cx="2749375" cy="143260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460">
              <a:buFont typeface="Arial" panose="020B0604020202020204" pitchFamily="34" charset="0"/>
              <a:buChar char="•"/>
              <a:defRPr/>
            </a:pPr>
            <a:r>
              <a:rPr lang="en-US" sz="1200" b="1">
                <a:solidFill>
                  <a:srgbClr val="111111"/>
                </a:solidFill>
                <a:latin typeface="Avenir Book" panose="02000503020000020003" pitchFamily="2" charset="0"/>
              </a:rPr>
              <a:t>Lack of clarity </a:t>
            </a:r>
            <a:r>
              <a:rPr lang="en-US" sz="1200">
                <a:solidFill>
                  <a:srgbClr val="111111"/>
                </a:solidFill>
                <a:latin typeface="Avenir Book" panose="02000503020000020003" pitchFamily="2" charset="0"/>
              </a:rPr>
              <a:t>around CEE and CRS interaction and handoff</a:t>
            </a:r>
          </a:p>
          <a:p>
            <a:pPr marL="171450" indent="-171450" defTabSz="914460">
              <a:buFont typeface="Arial" panose="020B0604020202020204" pitchFamily="34" charset="0"/>
              <a:buChar char="•"/>
              <a:defRPr/>
            </a:pPr>
            <a:r>
              <a:rPr lang="en-US" sz="1200" b="1">
                <a:solidFill>
                  <a:srgbClr val="111111"/>
                </a:solidFill>
                <a:latin typeface="Avenir Book" panose="02000503020000020003" pitchFamily="2" charset="0"/>
              </a:rPr>
              <a:t>Discrepancy</a:t>
            </a:r>
            <a:r>
              <a:rPr lang="en-US" sz="1200">
                <a:solidFill>
                  <a:srgbClr val="111111"/>
                </a:solidFill>
                <a:latin typeface="Avenir Book" panose="02000503020000020003" pitchFamily="2" charset="0"/>
              </a:rPr>
              <a:t> between CEE form </a:t>
            </a:r>
            <a:r>
              <a:rPr lang="en-US" sz="1200" b="1">
                <a:solidFill>
                  <a:srgbClr val="111111"/>
                </a:solidFill>
                <a:latin typeface="Avenir Book" panose="02000503020000020003" pitchFamily="2" charset="0"/>
              </a:rPr>
              <a:t>objective and messaging  </a:t>
            </a:r>
          </a:p>
        </p:txBody>
      </p:sp>
      <p:sp>
        <p:nvSpPr>
          <p:cNvPr id="11" name="Rectangle 10">
            <a:extLst>
              <a:ext uri="{FF2B5EF4-FFF2-40B4-BE49-F238E27FC236}">
                <a16:creationId xmlns:a16="http://schemas.microsoft.com/office/drawing/2014/main" id="{9015532F-055E-84C3-2B4F-0DF3F516EA90}"/>
              </a:ext>
            </a:extLst>
          </p:cNvPr>
          <p:cNvSpPr/>
          <p:nvPr/>
        </p:nvSpPr>
        <p:spPr>
          <a:xfrm>
            <a:off x="305151" y="1508064"/>
            <a:ext cx="469118" cy="1461297"/>
          </a:xfrm>
          <a:prstGeom prst="rect">
            <a:avLst/>
          </a:prstGeom>
          <a:solidFill>
            <a:srgbClr val="B1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a:solidFill>
                  <a:srgbClr val="FFFFFF"/>
                </a:solidFill>
                <a:latin typeface="Avenir Book" panose="02000503020000020003" pitchFamily="2" charset="0"/>
              </a:rPr>
              <a:t>1</a:t>
            </a:r>
            <a:endParaRPr lang="en-US" sz="2000" b="1">
              <a:solidFill>
                <a:srgbClr val="FFFFFF"/>
              </a:solidFill>
              <a:latin typeface="Avenir Book" panose="02000503020000020003" pitchFamily="2" charset="0"/>
            </a:endParaRPr>
          </a:p>
        </p:txBody>
      </p:sp>
      <p:sp>
        <p:nvSpPr>
          <p:cNvPr id="12" name="Rectangle 11">
            <a:extLst>
              <a:ext uri="{FF2B5EF4-FFF2-40B4-BE49-F238E27FC236}">
                <a16:creationId xmlns:a16="http://schemas.microsoft.com/office/drawing/2014/main" id="{7F064E14-918E-CD4F-5F4B-B37DC2AF7352}"/>
              </a:ext>
            </a:extLst>
          </p:cNvPr>
          <p:cNvSpPr/>
          <p:nvPr/>
        </p:nvSpPr>
        <p:spPr>
          <a:xfrm>
            <a:off x="769804" y="3079996"/>
            <a:ext cx="1756226" cy="1391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a:solidFill>
                  <a:srgbClr val="FFFFFF"/>
                </a:solidFill>
                <a:latin typeface="Avenir Book" panose="02000503020000020003" pitchFamily="2" charset="0"/>
              </a:rPr>
              <a:t>Volunteer Task Communication</a:t>
            </a:r>
          </a:p>
        </p:txBody>
      </p:sp>
      <p:sp>
        <p:nvSpPr>
          <p:cNvPr id="13" name="Rectangle 12">
            <a:extLst>
              <a:ext uri="{FF2B5EF4-FFF2-40B4-BE49-F238E27FC236}">
                <a16:creationId xmlns:a16="http://schemas.microsoft.com/office/drawing/2014/main" id="{8C9EB8F7-4723-F77E-6F88-F09C23A0A4DC}"/>
              </a:ext>
            </a:extLst>
          </p:cNvPr>
          <p:cNvSpPr/>
          <p:nvPr/>
        </p:nvSpPr>
        <p:spPr>
          <a:xfrm>
            <a:off x="2858646" y="3078330"/>
            <a:ext cx="2749368" cy="13945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b="1">
                <a:solidFill>
                  <a:schemeClr val="accent1"/>
                </a:solidFill>
                <a:latin typeface="Avenir Book" panose="02000503020000020003" pitchFamily="2" charset="0"/>
              </a:rPr>
              <a:t>Ambiguity</a:t>
            </a:r>
            <a:r>
              <a:rPr lang="en-US" sz="1200">
                <a:solidFill>
                  <a:schemeClr val="accent1"/>
                </a:solidFill>
                <a:latin typeface="Avenir Book" panose="02000503020000020003" pitchFamily="2" charset="0"/>
              </a:rPr>
              <a:t> in pre-interview email </a:t>
            </a:r>
            <a:r>
              <a:rPr lang="en-US" sz="1200" b="1">
                <a:solidFill>
                  <a:schemeClr val="accent1"/>
                </a:solidFill>
                <a:latin typeface="Avenir Book" panose="02000503020000020003" pitchFamily="2" charset="0"/>
              </a:rPr>
              <a:t>task objectives</a:t>
            </a:r>
          </a:p>
          <a:p>
            <a:pPr marL="171450" indent="-171450">
              <a:buFont typeface="Arial" panose="020B0604020202020204" pitchFamily="34" charset="0"/>
              <a:buChar char="•"/>
              <a:defRPr/>
            </a:pPr>
            <a:r>
              <a:rPr lang="en-US" sz="1200" b="1">
                <a:solidFill>
                  <a:schemeClr val="accent1"/>
                </a:solidFill>
                <a:latin typeface="Avenir Book" panose="02000503020000020003" pitchFamily="2" charset="0"/>
              </a:rPr>
              <a:t>Ineffective messaging </a:t>
            </a:r>
            <a:r>
              <a:rPr lang="en-US" sz="1200">
                <a:solidFill>
                  <a:schemeClr val="accent1"/>
                </a:solidFill>
                <a:latin typeface="Avenir Book" panose="02000503020000020003" pitchFamily="2" charset="0"/>
              </a:rPr>
              <a:t>leading to incomplete assignments </a:t>
            </a:r>
          </a:p>
        </p:txBody>
      </p:sp>
      <p:sp>
        <p:nvSpPr>
          <p:cNvPr id="14" name="Rectangle 13">
            <a:extLst>
              <a:ext uri="{FF2B5EF4-FFF2-40B4-BE49-F238E27FC236}">
                <a16:creationId xmlns:a16="http://schemas.microsoft.com/office/drawing/2014/main" id="{0580EEFF-F067-63EE-2E13-30121AE17D69}"/>
              </a:ext>
            </a:extLst>
          </p:cNvPr>
          <p:cNvSpPr/>
          <p:nvPr/>
        </p:nvSpPr>
        <p:spPr>
          <a:xfrm>
            <a:off x="307953" y="3079996"/>
            <a:ext cx="469117" cy="1391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a:solidFill>
                  <a:srgbClr val="FFFFFF"/>
                </a:solidFill>
                <a:latin typeface="Avenir Book" panose="02000503020000020003" pitchFamily="2" charset="0"/>
              </a:rPr>
              <a:t>2</a:t>
            </a:r>
          </a:p>
        </p:txBody>
      </p:sp>
      <p:sp>
        <p:nvSpPr>
          <p:cNvPr id="15" name="Rectangle 14">
            <a:extLst>
              <a:ext uri="{FF2B5EF4-FFF2-40B4-BE49-F238E27FC236}">
                <a16:creationId xmlns:a16="http://schemas.microsoft.com/office/drawing/2014/main" id="{66E89E4F-C812-FB8D-645F-56D0E57EADE8}"/>
              </a:ext>
            </a:extLst>
          </p:cNvPr>
          <p:cNvSpPr/>
          <p:nvPr/>
        </p:nvSpPr>
        <p:spPr>
          <a:xfrm>
            <a:off x="762184" y="4607243"/>
            <a:ext cx="1763846" cy="140103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60">
              <a:defRPr/>
            </a:pPr>
            <a:r>
              <a:rPr lang="en-US" sz="1600">
                <a:solidFill>
                  <a:srgbClr val="FFFFFF"/>
                </a:solidFill>
                <a:latin typeface="Avenir Book" panose="02000503020000020003" pitchFamily="2" charset="0"/>
              </a:rPr>
              <a:t>Post-Interview Standardization</a:t>
            </a:r>
          </a:p>
        </p:txBody>
      </p:sp>
      <p:sp>
        <p:nvSpPr>
          <p:cNvPr id="16" name="Rectangle 15">
            <a:extLst>
              <a:ext uri="{FF2B5EF4-FFF2-40B4-BE49-F238E27FC236}">
                <a16:creationId xmlns:a16="http://schemas.microsoft.com/office/drawing/2014/main" id="{FE835B10-475E-9DC9-7224-F9CCA7FFA7CC}"/>
              </a:ext>
            </a:extLst>
          </p:cNvPr>
          <p:cNvSpPr/>
          <p:nvPr/>
        </p:nvSpPr>
        <p:spPr>
          <a:xfrm>
            <a:off x="2858648" y="4594449"/>
            <a:ext cx="2749366" cy="1401031"/>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Varied skillsets and standardization created irregular post-interview experience for candidates</a:t>
            </a:r>
          </a:p>
          <a:p>
            <a:pPr marL="171450" indent="-171450">
              <a:buFont typeface="Arial" panose="020B0604020202020204" pitchFamily="34" charset="0"/>
              <a:buChar char="•"/>
              <a:defRPr/>
            </a:pPr>
            <a:r>
              <a:rPr lang="en-US" sz="1200" b="1">
                <a:solidFill>
                  <a:schemeClr val="accent1"/>
                </a:solidFill>
                <a:latin typeface="Avenir Book" panose="02000503020000020003" pitchFamily="2" charset="0"/>
              </a:rPr>
              <a:t>Missing</a:t>
            </a:r>
            <a:r>
              <a:rPr lang="en-US" sz="1200">
                <a:solidFill>
                  <a:schemeClr val="accent1"/>
                </a:solidFill>
                <a:latin typeface="Avenir Book" panose="02000503020000020003" pitchFamily="2" charset="0"/>
              </a:rPr>
              <a:t> opportunities for </a:t>
            </a:r>
            <a:r>
              <a:rPr lang="en-US" sz="1200" b="1">
                <a:solidFill>
                  <a:schemeClr val="accent1"/>
                </a:solidFill>
                <a:latin typeface="Avenir Book" panose="02000503020000020003" pitchFamily="2" charset="0"/>
              </a:rPr>
              <a:t>engagement</a:t>
            </a:r>
            <a:r>
              <a:rPr lang="en-US" sz="1200">
                <a:solidFill>
                  <a:schemeClr val="accent1"/>
                </a:solidFill>
                <a:latin typeface="Avenir Book" panose="02000503020000020003" pitchFamily="2" charset="0"/>
              </a:rPr>
              <a:t> in post-interview </a:t>
            </a:r>
          </a:p>
        </p:txBody>
      </p:sp>
      <p:sp>
        <p:nvSpPr>
          <p:cNvPr id="17" name="Rectangle 16">
            <a:extLst>
              <a:ext uri="{FF2B5EF4-FFF2-40B4-BE49-F238E27FC236}">
                <a16:creationId xmlns:a16="http://schemas.microsoft.com/office/drawing/2014/main" id="{927C0A91-9B52-1ECE-EAD9-1F9F8BD12A77}"/>
              </a:ext>
            </a:extLst>
          </p:cNvPr>
          <p:cNvSpPr/>
          <p:nvPr/>
        </p:nvSpPr>
        <p:spPr>
          <a:xfrm>
            <a:off x="307954" y="4607243"/>
            <a:ext cx="469116" cy="140103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60">
              <a:defRPr/>
            </a:pPr>
            <a:r>
              <a:rPr lang="en-US" sz="3600" b="1">
                <a:solidFill>
                  <a:srgbClr val="FFFFFF"/>
                </a:solidFill>
                <a:latin typeface="Avenir Book" panose="02000503020000020003" pitchFamily="2" charset="0"/>
              </a:rPr>
              <a:t>3</a:t>
            </a:r>
          </a:p>
        </p:txBody>
      </p:sp>
      <p:sp>
        <p:nvSpPr>
          <p:cNvPr id="18" name="Rectangle 17">
            <a:extLst>
              <a:ext uri="{FF2B5EF4-FFF2-40B4-BE49-F238E27FC236}">
                <a16:creationId xmlns:a16="http://schemas.microsoft.com/office/drawing/2014/main" id="{2E5C1689-8BAA-2D08-1D1B-46E961D95476}"/>
              </a:ext>
            </a:extLst>
          </p:cNvPr>
          <p:cNvSpPr/>
          <p:nvPr/>
        </p:nvSpPr>
        <p:spPr>
          <a:xfrm>
            <a:off x="3393992" y="1084815"/>
            <a:ext cx="1822226" cy="285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latin typeface="Avenir Book" panose="02000503020000020003" pitchFamily="2" charset="0"/>
              </a:rPr>
              <a:t>Issue Statement</a:t>
            </a:r>
          </a:p>
        </p:txBody>
      </p:sp>
      <p:sp>
        <p:nvSpPr>
          <p:cNvPr id="19" name="Rectangle 18">
            <a:extLst>
              <a:ext uri="{FF2B5EF4-FFF2-40B4-BE49-F238E27FC236}">
                <a16:creationId xmlns:a16="http://schemas.microsoft.com/office/drawing/2014/main" id="{0AFED624-E014-EBEE-266C-23C185A2ACAF}"/>
              </a:ext>
            </a:extLst>
          </p:cNvPr>
          <p:cNvSpPr/>
          <p:nvPr/>
        </p:nvSpPr>
        <p:spPr>
          <a:xfrm>
            <a:off x="6794984" y="1065962"/>
            <a:ext cx="1155521" cy="304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latin typeface="Avenir Book" panose="02000503020000020003" pitchFamily="2" charset="0"/>
              </a:rPr>
              <a:t>Actions</a:t>
            </a:r>
          </a:p>
        </p:txBody>
      </p:sp>
      <p:sp>
        <p:nvSpPr>
          <p:cNvPr id="20" name="Rectangle 19">
            <a:extLst>
              <a:ext uri="{FF2B5EF4-FFF2-40B4-BE49-F238E27FC236}">
                <a16:creationId xmlns:a16="http://schemas.microsoft.com/office/drawing/2014/main" id="{9F4561DE-3FC5-78F4-08CF-6145E1A71FB7}"/>
              </a:ext>
            </a:extLst>
          </p:cNvPr>
          <p:cNvSpPr/>
          <p:nvPr/>
        </p:nvSpPr>
        <p:spPr>
          <a:xfrm>
            <a:off x="9897651" y="1087178"/>
            <a:ext cx="1229015" cy="266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latin typeface="Avenir Book" panose="02000503020000020003" pitchFamily="2" charset="0"/>
              </a:rPr>
              <a:t>Results</a:t>
            </a:r>
          </a:p>
        </p:txBody>
      </p:sp>
      <p:sp>
        <p:nvSpPr>
          <p:cNvPr id="21" name="Rectangle 20">
            <a:extLst>
              <a:ext uri="{FF2B5EF4-FFF2-40B4-BE49-F238E27FC236}">
                <a16:creationId xmlns:a16="http://schemas.microsoft.com/office/drawing/2014/main" id="{72510EE3-4B43-25B7-AC43-A9502017FEA1}"/>
              </a:ext>
            </a:extLst>
          </p:cNvPr>
          <p:cNvSpPr/>
          <p:nvPr/>
        </p:nvSpPr>
        <p:spPr>
          <a:xfrm>
            <a:off x="5806029" y="4802403"/>
            <a:ext cx="2208086" cy="762891"/>
          </a:xfrm>
          <a:prstGeom prst="rect">
            <a:avLst/>
          </a:prstGeom>
          <a:solidFill>
            <a:srgbClr val="FFFFFF">
              <a:alpha val="713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25" name="Rectangle 24">
            <a:extLst>
              <a:ext uri="{FF2B5EF4-FFF2-40B4-BE49-F238E27FC236}">
                <a16:creationId xmlns:a16="http://schemas.microsoft.com/office/drawing/2014/main" id="{C12AA793-9053-1BBD-C74C-13B670A61E87}"/>
              </a:ext>
            </a:extLst>
          </p:cNvPr>
          <p:cNvSpPr/>
          <p:nvPr/>
        </p:nvSpPr>
        <p:spPr>
          <a:xfrm>
            <a:off x="511829" y="1096307"/>
            <a:ext cx="1507604" cy="24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latin typeface="Avenir Book" panose="02000503020000020003" pitchFamily="2" charset="0"/>
              </a:rPr>
              <a:t>Workstreams</a:t>
            </a:r>
          </a:p>
        </p:txBody>
      </p:sp>
      <p:sp>
        <p:nvSpPr>
          <p:cNvPr id="27" name="Rectangle 26">
            <a:extLst>
              <a:ext uri="{FF2B5EF4-FFF2-40B4-BE49-F238E27FC236}">
                <a16:creationId xmlns:a16="http://schemas.microsoft.com/office/drawing/2014/main" id="{BD2AA3D5-F1B0-AB6B-7B83-390689FC91CC}"/>
              </a:ext>
            </a:extLst>
          </p:cNvPr>
          <p:cNvSpPr/>
          <p:nvPr/>
        </p:nvSpPr>
        <p:spPr>
          <a:xfrm>
            <a:off x="5998057" y="1508686"/>
            <a:ext cx="2749376" cy="143260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Analyzed recruiting and marketing material</a:t>
            </a:r>
          </a:p>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Addressed breakdown in CEE to CRS handoff </a:t>
            </a:r>
          </a:p>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Evaluated CEE form objectives and effectiveness in recruiting</a:t>
            </a:r>
          </a:p>
        </p:txBody>
      </p:sp>
      <p:sp>
        <p:nvSpPr>
          <p:cNvPr id="28" name="Rectangle 27">
            <a:extLst>
              <a:ext uri="{FF2B5EF4-FFF2-40B4-BE49-F238E27FC236}">
                <a16:creationId xmlns:a16="http://schemas.microsoft.com/office/drawing/2014/main" id="{E884A758-917D-5FE4-06D8-8A5ABE9C65F7}"/>
              </a:ext>
            </a:extLst>
          </p:cNvPr>
          <p:cNvSpPr/>
          <p:nvPr/>
        </p:nvSpPr>
        <p:spPr>
          <a:xfrm>
            <a:off x="5998061" y="3076028"/>
            <a:ext cx="2749368" cy="139917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Established best practices for pre-interview communications</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Revised current content with action-oriented tone and structure</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Addressed additional roadblocks in inquiry journey</a:t>
            </a:r>
          </a:p>
        </p:txBody>
      </p:sp>
      <p:sp>
        <p:nvSpPr>
          <p:cNvPr id="29" name="Rectangle 28">
            <a:extLst>
              <a:ext uri="{FF2B5EF4-FFF2-40B4-BE49-F238E27FC236}">
                <a16:creationId xmlns:a16="http://schemas.microsoft.com/office/drawing/2014/main" id="{BB08C42E-1C03-E9C4-A4DD-9ABFECDC1D13}"/>
              </a:ext>
            </a:extLst>
          </p:cNvPr>
          <p:cNvSpPr/>
          <p:nvPr/>
        </p:nvSpPr>
        <p:spPr>
          <a:xfrm>
            <a:off x="5998062" y="4594449"/>
            <a:ext cx="2749366" cy="1388481"/>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Established objectives and content for post-interview communication</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Created standardization for enrollment coordinator tasks</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Established long-term engagement methods</a:t>
            </a:r>
          </a:p>
        </p:txBody>
      </p:sp>
      <p:sp>
        <p:nvSpPr>
          <p:cNvPr id="32" name="Rectangle 31">
            <a:extLst>
              <a:ext uri="{FF2B5EF4-FFF2-40B4-BE49-F238E27FC236}">
                <a16:creationId xmlns:a16="http://schemas.microsoft.com/office/drawing/2014/main" id="{6E2F0225-A923-75BC-A5DA-D95E47BC5655}"/>
              </a:ext>
            </a:extLst>
          </p:cNvPr>
          <p:cNvSpPr/>
          <p:nvPr/>
        </p:nvSpPr>
        <p:spPr>
          <a:xfrm>
            <a:off x="9137474" y="1514311"/>
            <a:ext cx="2749375" cy="143260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Curated feedback on concision and clarity of material</a:t>
            </a:r>
          </a:p>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Provided introduction of CRS in presentation and emails</a:t>
            </a:r>
          </a:p>
          <a:p>
            <a:pPr marL="171450" indent="-171450" defTabSz="914460">
              <a:buFont typeface="Arial" panose="020B0604020202020204" pitchFamily="34" charset="0"/>
              <a:buChar char="•"/>
              <a:defRPr/>
            </a:pPr>
            <a:r>
              <a:rPr lang="en-US" sz="1200">
                <a:solidFill>
                  <a:srgbClr val="111111"/>
                </a:solidFill>
                <a:latin typeface="Avenir Book" panose="02000503020000020003" pitchFamily="2" charset="0"/>
              </a:rPr>
              <a:t>Developed edits to CEE form description and flow</a:t>
            </a:r>
          </a:p>
        </p:txBody>
      </p:sp>
      <p:sp>
        <p:nvSpPr>
          <p:cNvPr id="33" name="Rectangle 32">
            <a:extLst>
              <a:ext uri="{FF2B5EF4-FFF2-40B4-BE49-F238E27FC236}">
                <a16:creationId xmlns:a16="http://schemas.microsoft.com/office/drawing/2014/main" id="{1124890C-8E13-173B-16A1-B5A277ED374B}"/>
              </a:ext>
            </a:extLst>
          </p:cNvPr>
          <p:cNvSpPr/>
          <p:nvPr/>
        </p:nvSpPr>
        <p:spPr>
          <a:xfrm>
            <a:off x="9137477" y="3075102"/>
            <a:ext cx="2749367" cy="14010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Created updated flow with edited, action-oriented email content</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Added additional day-of email reminder to pre-interview flow</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Refined plans for A/B testing of new material </a:t>
            </a:r>
          </a:p>
        </p:txBody>
      </p:sp>
      <p:sp>
        <p:nvSpPr>
          <p:cNvPr id="34" name="Rectangle 33">
            <a:extLst>
              <a:ext uri="{FF2B5EF4-FFF2-40B4-BE49-F238E27FC236}">
                <a16:creationId xmlns:a16="http://schemas.microsoft.com/office/drawing/2014/main" id="{16BE7605-1B1C-DE0A-0FB1-6E15D6B3546F}"/>
              </a:ext>
            </a:extLst>
          </p:cNvPr>
          <p:cNvSpPr/>
          <p:nvPr/>
        </p:nvSpPr>
        <p:spPr>
          <a:xfrm>
            <a:off x="9137477" y="4594449"/>
            <a:ext cx="2749365" cy="1401031"/>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Proposed standardization of post-interview process </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Established communication protocol to engage candidates</a:t>
            </a:r>
          </a:p>
          <a:p>
            <a:pPr marL="171450" indent="-171450">
              <a:buFont typeface="Arial" panose="020B0604020202020204" pitchFamily="34" charset="0"/>
              <a:buChar char="•"/>
              <a:defRPr/>
            </a:pPr>
            <a:r>
              <a:rPr lang="en-US" sz="1200">
                <a:solidFill>
                  <a:schemeClr val="accent1"/>
                </a:solidFill>
                <a:latin typeface="Avenir Book" panose="02000503020000020003" pitchFamily="2" charset="0"/>
              </a:rPr>
              <a:t>Developed strategies of involvement for long-term holds</a:t>
            </a:r>
          </a:p>
        </p:txBody>
      </p:sp>
    </p:spTree>
    <p:extLst>
      <p:ext uri="{BB962C8B-B14F-4D97-AF65-F5344CB8AC3E}">
        <p14:creationId xmlns:p14="http://schemas.microsoft.com/office/powerpoint/2010/main" val="357775231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9A7823-996B-D2FA-7C93-557A292D35D0}"/>
              </a:ext>
            </a:extLst>
          </p:cNvPr>
          <p:cNvSpPr>
            <a:spLocks noGrp="1"/>
          </p:cNvSpPr>
          <p:nvPr>
            <p:ph type="body" sz="quarter" idx="10"/>
          </p:nvPr>
        </p:nvSpPr>
        <p:spPr/>
        <p:txBody>
          <a:bodyPr/>
          <a:lstStyle/>
          <a:p>
            <a:r>
              <a:rPr lang="en-US"/>
              <a:t>Appendix C: Post-Interview Long – Term Engagement Sample Templates</a:t>
            </a:r>
          </a:p>
        </p:txBody>
      </p:sp>
      <p:sp>
        <p:nvSpPr>
          <p:cNvPr id="3" name="Slide Number Placeholder 2">
            <a:extLst>
              <a:ext uri="{FF2B5EF4-FFF2-40B4-BE49-F238E27FC236}">
                <a16:creationId xmlns:a16="http://schemas.microsoft.com/office/drawing/2014/main" id="{4E006261-FA79-A599-D485-5C7C5F3FF4FB}"/>
              </a:ext>
            </a:extLst>
          </p:cNvPr>
          <p:cNvSpPr>
            <a:spLocks noGrp="1"/>
          </p:cNvSpPr>
          <p:nvPr>
            <p:ph type="sldNum" sz="quarter" idx="12"/>
          </p:nvPr>
        </p:nvSpPr>
        <p:spPr/>
        <p:txBody>
          <a:bodyPr/>
          <a:lstStyle/>
          <a:p>
            <a:fld id="{3E42D4C3-81CA-9A44-B950-E18D344B504E}" type="slidenum">
              <a:rPr lang="en-US" smtClean="0"/>
              <a:pPr/>
              <a:t>40</a:t>
            </a:fld>
            <a:endParaRPr lang="en-US"/>
          </a:p>
        </p:txBody>
      </p:sp>
      <p:sp>
        <p:nvSpPr>
          <p:cNvPr id="4" name="TextBox 1">
            <a:extLst>
              <a:ext uri="{FF2B5EF4-FFF2-40B4-BE49-F238E27FC236}">
                <a16:creationId xmlns:a16="http://schemas.microsoft.com/office/drawing/2014/main" id="{5019065F-15FA-3767-9749-3234496293C9}"/>
              </a:ext>
            </a:extLst>
          </p:cNvPr>
          <p:cNvSpPr txBox="1"/>
          <p:nvPr/>
        </p:nvSpPr>
        <p:spPr>
          <a:xfrm>
            <a:off x="1345465" y="5141838"/>
            <a:ext cx="4023360"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Reengagement 2</a:t>
            </a:r>
          </a:p>
        </p:txBody>
      </p:sp>
      <p:sp>
        <p:nvSpPr>
          <p:cNvPr id="5" name="TextBox 1">
            <a:extLst>
              <a:ext uri="{FF2B5EF4-FFF2-40B4-BE49-F238E27FC236}">
                <a16:creationId xmlns:a16="http://schemas.microsoft.com/office/drawing/2014/main" id="{48A16221-3D14-F08E-0165-CD023AE91541}"/>
              </a:ext>
            </a:extLst>
          </p:cNvPr>
          <p:cNvSpPr txBox="1"/>
          <p:nvPr/>
        </p:nvSpPr>
        <p:spPr>
          <a:xfrm>
            <a:off x="6810551" y="5141838"/>
            <a:ext cx="4023360" cy="307777"/>
          </a:xfrm>
          <a:prstGeom prst="rect">
            <a:avLst/>
          </a:prstGeom>
          <a:noFill/>
          <a:ln w="3175">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venir Book" panose="02000503020000020003" pitchFamily="2" charset="0"/>
              </a:rPr>
              <a:t>Template Name: Reengagement 3</a:t>
            </a:r>
          </a:p>
        </p:txBody>
      </p:sp>
      <p:pic>
        <p:nvPicPr>
          <p:cNvPr id="7" name="Picture 6" descr="A letter to a person&#10;&#10;Description automatically generated">
            <a:extLst>
              <a:ext uri="{FF2B5EF4-FFF2-40B4-BE49-F238E27FC236}">
                <a16:creationId xmlns:a16="http://schemas.microsoft.com/office/drawing/2014/main" id="{287A8FE3-6160-5BA7-6BEE-A84C3949305B}"/>
              </a:ext>
            </a:extLst>
          </p:cNvPr>
          <p:cNvPicPr>
            <a:picLocks noChangeAspect="1"/>
          </p:cNvPicPr>
          <p:nvPr/>
        </p:nvPicPr>
        <p:blipFill>
          <a:blip r:embed="rId2"/>
          <a:stretch>
            <a:fillRect/>
          </a:stretch>
        </p:blipFill>
        <p:spPr>
          <a:xfrm>
            <a:off x="982133" y="1562273"/>
            <a:ext cx="4750024" cy="3372981"/>
          </a:xfrm>
          <a:prstGeom prst="rect">
            <a:avLst/>
          </a:prstGeom>
        </p:spPr>
      </p:pic>
      <p:pic>
        <p:nvPicPr>
          <p:cNvPr id="10" name="Picture 9" descr="A screenshot of a email&#10;&#10;Description automatically generated">
            <a:extLst>
              <a:ext uri="{FF2B5EF4-FFF2-40B4-BE49-F238E27FC236}">
                <a16:creationId xmlns:a16="http://schemas.microsoft.com/office/drawing/2014/main" id="{E6ABF4D8-1D86-28E3-9343-163730AD68F6}"/>
              </a:ext>
            </a:extLst>
          </p:cNvPr>
          <p:cNvPicPr>
            <a:picLocks noChangeAspect="1"/>
          </p:cNvPicPr>
          <p:nvPr/>
        </p:nvPicPr>
        <p:blipFill>
          <a:blip r:embed="rId3"/>
          <a:stretch>
            <a:fillRect/>
          </a:stretch>
        </p:blipFill>
        <p:spPr>
          <a:xfrm>
            <a:off x="6240952" y="1562273"/>
            <a:ext cx="5162558" cy="3372981"/>
          </a:xfrm>
          <a:prstGeom prst="rect">
            <a:avLst/>
          </a:prstGeom>
        </p:spPr>
      </p:pic>
    </p:spTree>
    <p:extLst>
      <p:ext uri="{BB962C8B-B14F-4D97-AF65-F5344CB8AC3E}">
        <p14:creationId xmlns:p14="http://schemas.microsoft.com/office/powerpoint/2010/main" val="1809008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5F6D6-C36F-526D-E863-C90541A8D126}"/>
              </a:ext>
            </a:extLst>
          </p:cNvPr>
          <p:cNvSpPr>
            <a:spLocks noGrp="1"/>
          </p:cNvSpPr>
          <p:nvPr>
            <p:ph type="body" sz="quarter" idx="10"/>
          </p:nvPr>
        </p:nvSpPr>
        <p:spPr/>
        <p:txBody>
          <a:bodyPr/>
          <a:lstStyle/>
          <a:p>
            <a:r>
              <a:rPr lang="en-US"/>
              <a:t>Agenda</a:t>
            </a:r>
          </a:p>
        </p:txBody>
      </p:sp>
      <p:sp>
        <p:nvSpPr>
          <p:cNvPr id="3" name="Slide Number Placeholder 2">
            <a:extLst>
              <a:ext uri="{FF2B5EF4-FFF2-40B4-BE49-F238E27FC236}">
                <a16:creationId xmlns:a16="http://schemas.microsoft.com/office/drawing/2014/main" id="{8D266403-135D-6172-CEAC-B285F570A72A}"/>
              </a:ext>
            </a:extLst>
          </p:cNvPr>
          <p:cNvSpPr>
            <a:spLocks noGrp="1"/>
          </p:cNvSpPr>
          <p:nvPr>
            <p:ph type="sldNum" sz="quarter" idx="12"/>
          </p:nvPr>
        </p:nvSpPr>
        <p:spPr/>
        <p:txBody>
          <a:bodyPr/>
          <a:lstStyle/>
          <a:p>
            <a:fld id="{3E42D4C3-81CA-9A44-B950-E18D344B504E}" type="slidenum">
              <a:rPr lang="en-US" smtClean="0"/>
              <a:pPr/>
              <a:t>5</a:t>
            </a:fld>
            <a:endParaRPr lang="en-US"/>
          </a:p>
        </p:txBody>
      </p:sp>
      <p:sp>
        <p:nvSpPr>
          <p:cNvPr id="29" name="Rectangle 28">
            <a:extLst>
              <a:ext uri="{FF2B5EF4-FFF2-40B4-BE49-F238E27FC236}">
                <a16:creationId xmlns:a16="http://schemas.microsoft.com/office/drawing/2014/main" id="{7CE1D518-B011-7D24-B9BB-0D41D1137A8C}"/>
              </a:ext>
            </a:extLst>
          </p:cNvPr>
          <p:cNvSpPr/>
          <p:nvPr/>
        </p:nvSpPr>
        <p:spPr>
          <a:xfrm>
            <a:off x="2066346" y="3133865"/>
            <a:ext cx="996239" cy="97631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0" name="Rectangle 29">
            <a:extLst>
              <a:ext uri="{FF2B5EF4-FFF2-40B4-BE49-F238E27FC236}">
                <a16:creationId xmlns:a16="http://schemas.microsoft.com/office/drawing/2014/main" id="{44007F35-4878-2A05-90BB-BFC81DC6BBF6}"/>
              </a:ext>
            </a:extLst>
          </p:cNvPr>
          <p:cNvSpPr/>
          <p:nvPr/>
        </p:nvSpPr>
        <p:spPr>
          <a:xfrm>
            <a:off x="3062587" y="3133376"/>
            <a:ext cx="1900885"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Improving Early Engagement</a:t>
            </a:r>
          </a:p>
        </p:txBody>
      </p:sp>
      <p:sp>
        <p:nvSpPr>
          <p:cNvPr id="31" name="TextBox 30">
            <a:extLst>
              <a:ext uri="{FF2B5EF4-FFF2-40B4-BE49-F238E27FC236}">
                <a16:creationId xmlns:a16="http://schemas.microsoft.com/office/drawing/2014/main" id="{66F82E21-E71D-5ADA-24BB-0F15BE130E00}"/>
              </a:ext>
            </a:extLst>
          </p:cNvPr>
          <p:cNvSpPr txBox="1"/>
          <p:nvPr/>
        </p:nvSpPr>
        <p:spPr>
          <a:xfrm>
            <a:off x="2364829" y="3368540"/>
            <a:ext cx="385042" cy="632584"/>
          </a:xfrm>
          <a:prstGeom prst="rect">
            <a:avLst/>
          </a:prstGeom>
          <a:noFill/>
        </p:spPr>
        <p:txBody>
          <a:bodyPr wrap="none" rtlCol="0">
            <a:spAutoFit/>
          </a:bodyPr>
          <a:lstStyle/>
          <a:p>
            <a:r>
              <a:rPr lang="en-US" sz="2800">
                <a:solidFill>
                  <a:schemeClr val="bg1"/>
                </a:solidFill>
                <a:latin typeface="Avenir Book" panose="02000503020000020003" pitchFamily="2" charset="0"/>
              </a:rPr>
              <a:t>2</a:t>
            </a:r>
          </a:p>
        </p:txBody>
      </p:sp>
      <p:sp>
        <p:nvSpPr>
          <p:cNvPr id="32" name="Rectangle 31">
            <a:extLst>
              <a:ext uri="{FF2B5EF4-FFF2-40B4-BE49-F238E27FC236}">
                <a16:creationId xmlns:a16="http://schemas.microsoft.com/office/drawing/2014/main" id="{F637DAD5-0DAC-8673-84D6-0C3EEC84A933}"/>
              </a:ext>
            </a:extLst>
          </p:cNvPr>
          <p:cNvSpPr/>
          <p:nvPr/>
        </p:nvSpPr>
        <p:spPr>
          <a:xfrm>
            <a:off x="10035355" y="3133376"/>
            <a:ext cx="9029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3" name="Rectangle 32">
            <a:extLst>
              <a:ext uri="{FF2B5EF4-FFF2-40B4-BE49-F238E27FC236}">
                <a16:creationId xmlns:a16="http://schemas.microsoft.com/office/drawing/2014/main" id="{C2819A6B-619E-A127-DF8D-E0055654FCC6}"/>
              </a:ext>
            </a:extLst>
          </p:cNvPr>
          <p:cNvSpPr/>
          <p:nvPr/>
        </p:nvSpPr>
        <p:spPr>
          <a:xfrm>
            <a:off x="5040851" y="3133376"/>
            <a:ext cx="4994502"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4" name="Rectangle 33">
            <a:extLst>
              <a:ext uri="{FF2B5EF4-FFF2-40B4-BE49-F238E27FC236}">
                <a16:creationId xmlns:a16="http://schemas.microsoft.com/office/drawing/2014/main" id="{F571F6AA-CB73-F459-3F7F-85F9E6EC6E41}"/>
              </a:ext>
            </a:extLst>
          </p:cNvPr>
          <p:cNvSpPr/>
          <p:nvPr/>
        </p:nvSpPr>
        <p:spPr>
          <a:xfrm>
            <a:off x="2066347" y="2076780"/>
            <a:ext cx="99623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5" name="Rectangle 34">
            <a:extLst>
              <a:ext uri="{FF2B5EF4-FFF2-40B4-BE49-F238E27FC236}">
                <a16:creationId xmlns:a16="http://schemas.microsoft.com/office/drawing/2014/main" id="{7B7E1747-8348-683E-773F-94CA2844821A}"/>
              </a:ext>
            </a:extLst>
          </p:cNvPr>
          <p:cNvSpPr/>
          <p:nvPr/>
        </p:nvSpPr>
        <p:spPr>
          <a:xfrm>
            <a:off x="3062590" y="2076780"/>
            <a:ext cx="1900884"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Optimizing Lead Generation Efforts</a:t>
            </a:r>
          </a:p>
        </p:txBody>
      </p:sp>
      <p:sp>
        <p:nvSpPr>
          <p:cNvPr id="36" name="TextBox 35">
            <a:extLst>
              <a:ext uri="{FF2B5EF4-FFF2-40B4-BE49-F238E27FC236}">
                <a16:creationId xmlns:a16="http://schemas.microsoft.com/office/drawing/2014/main" id="{19EC8626-8D7A-1742-C3FA-71DAEFF92306}"/>
              </a:ext>
            </a:extLst>
          </p:cNvPr>
          <p:cNvSpPr txBox="1"/>
          <p:nvPr/>
        </p:nvSpPr>
        <p:spPr>
          <a:xfrm>
            <a:off x="2364829" y="2311418"/>
            <a:ext cx="385042" cy="632584"/>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37" name="Rectangle 36">
            <a:extLst>
              <a:ext uri="{FF2B5EF4-FFF2-40B4-BE49-F238E27FC236}">
                <a16:creationId xmlns:a16="http://schemas.microsoft.com/office/drawing/2014/main" id="{5D41E683-92B3-5266-B68B-8F3EB7217046}"/>
              </a:ext>
            </a:extLst>
          </p:cNvPr>
          <p:cNvSpPr/>
          <p:nvPr/>
        </p:nvSpPr>
        <p:spPr>
          <a:xfrm>
            <a:off x="10035353" y="2076780"/>
            <a:ext cx="90299" cy="977288"/>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8" name="Rectangle 37">
            <a:extLst>
              <a:ext uri="{FF2B5EF4-FFF2-40B4-BE49-F238E27FC236}">
                <a16:creationId xmlns:a16="http://schemas.microsoft.com/office/drawing/2014/main" id="{BD667219-1A35-BD79-5906-AB333068A01F}"/>
              </a:ext>
            </a:extLst>
          </p:cNvPr>
          <p:cNvSpPr/>
          <p:nvPr/>
        </p:nvSpPr>
        <p:spPr>
          <a:xfrm>
            <a:off x="5040854" y="2076780"/>
            <a:ext cx="4994500"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061E68CD-1F0B-853A-87A4-AD8BE5DDFEDA}"/>
              </a:ext>
            </a:extLst>
          </p:cNvPr>
          <p:cNvSpPr txBox="1"/>
          <p:nvPr/>
        </p:nvSpPr>
        <p:spPr>
          <a:xfrm>
            <a:off x="5206973" y="3297618"/>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Presenting best practices and changes to email content</a:t>
            </a:r>
          </a:p>
          <a:p>
            <a:pPr marL="171450" indent="-171450">
              <a:buFont typeface="Arial" panose="020B0604020202020204" pitchFamily="34" charset="0"/>
              <a:buChar char="•"/>
            </a:pPr>
            <a:r>
              <a:rPr lang="en-US" sz="1200">
                <a:solidFill>
                  <a:schemeClr val="tx2"/>
                </a:solidFill>
                <a:latin typeface="Avenir Book" panose="02000503020000020003" pitchFamily="2" charset="0"/>
              </a:rPr>
              <a:t>Offering recommendations to speed up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Introducing plan for testing of new material </a:t>
            </a:r>
          </a:p>
        </p:txBody>
      </p:sp>
      <p:sp>
        <p:nvSpPr>
          <p:cNvPr id="40" name="TextBox 39">
            <a:extLst>
              <a:ext uri="{FF2B5EF4-FFF2-40B4-BE49-F238E27FC236}">
                <a16:creationId xmlns:a16="http://schemas.microsoft.com/office/drawing/2014/main" id="{93A0B707-5129-8CA3-B96E-EAD1E47CD2DC}"/>
              </a:ext>
            </a:extLst>
          </p:cNvPr>
          <p:cNvSpPr txBox="1"/>
          <p:nvPr/>
        </p:nvSpPr>
        <p:spPr>
          <a:xfrm>
            <a:off x="2364878" y="4316548"/>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1" name="Rectangle 40">
            <a:extLst>
              <a:ext uri="{FF2B5EF4-FFF2-40B4-BE49-F238E27FC236}">
                <a16:creationId xmlns:a16="http://schemas.microsoft.com/office/drawing/2014/main" id="{D72C1758-BDF7-2142-4E06-88284DC65CF9}"/>
              </a:ext>
            </a:extLst>
          </p:cNvPr>
          <p:cNvSpPr/>
          <p:nvPr/>
        </p:nvSpPr>
        <p:spPr>
          <a:xfrm>
            <a:off x="2066347" y="4192916"/>
            <a:ext cx="99623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42" name="Rectangle 41">
            <a:extLst>
              <a:ext uri="{FF2B5EF4-FFF2-40B4-BE49-F238E27FC236}">
                <a16:creationId xmlns:a16="http://schemas.microsoft.com/office/drawing/2014/main" id="{6F947314-B64F-D774-EC5C-3BEB56EE7A9F}"/>
              </a:ext>
            </a:extLst>
          </p:cNvPr>
          <p:cNvSpPr/>
          <p:nvPr/>
        </p:nvSpPr>
        <p:spPr>
          <a:xfrm>
            <a:off x="3062588" y="4192916"/>
            <a:ext cx="1900886" cy="97728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Establishing Post-Interview Transparency</a:t>
            </a:r>
          </a:p>
        </p:txBody>
      </p:sp>
      <p:sp>
        <p:nvSpPr>
          <p:cNvPr id="43" name="TextBox 42">
            <a:extLst>
              <a:ext uri="{FF2B5EF4-FFF2-40B4-BE49-F238E27FC236}">
                <a16:creationId xmlns:a16="http://schemas.microsoft.com/office/drawing/2014/main" id="{993C01D3-4C9F-E7B2-2C69-5255B37A502E}"/>
              </a:ext>
            </a:extLst>
          </p:cNvPr>
          <p:cNvSpPr txBox="1"/>
          <p:nvPr/>
        </p:nvSpPr>
        <p:spPr>
          <a:xfrm>
            <a:off x="2364829" y="4447384"/>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4" name="Rectangle 43">
            <a:extLst>
              <a:ext uri="{FF2B5EF4-FFF2-40B4-BE49-F238E27FC236}">
                <a16:creationId xmlns:a16="http://schemas.microsoft.com/office/drawing/2014/main" id="{BC3906E9-1EE5-400E-A791-A62473BA6776}"/>
              </a:ext>
            </a:extLst>
          </p:cNvPr>
          <p:cNvSpPr/>
          <p:nvPr/>
        </p:nvSpPr>
        <p:spPr>
          <a:xfrm>
            <a:off x="10035354" y="4192916"/>
            <a:ext cx="9029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5" name="Rectangle 44">
            <a:extLst>
              <a:ext uri="{FF2B5EF4-FFF2-40B4-BE49-F238E27FC236}">
                <a16:creationId xmlns:a16="http://schemas.microsoft.com/office/drawing/2014/main" id="{EEB5566B-1CD3-4176-5394-BE5BD8330803}"/>
              </a:ext>
            </a:extLst>
          </p:cNvPr>
          <p:cNvSpPr/>
          <p:nvPr/>
        </p:nvSpPr>
        <p:spPr>
          <a:xfrm>
            <a:off x="5040851" y="4192916"/>
            <a:ext cx="4994501" cy="977286"/>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52" name="TextBox 51">
            <a:extLst>
              <a:ext uri="{FF2B5EF4-FFF2-40B4-BE49-F238E27FC236}">
                <a16:creationId xmlns:a16="http://schemas.microsoft.com/office/drawing/2014/main" id="{D4D3FF2E-8A30-DB56-A2B9-D4D780F98153}"/>
              </a:ext>
            </a:extLst>
          </p:cNvPr>
          <p:cNvSpPr txBox="1"/>
          <p:nvPr/>
        </p:nvSpPr>
        <p:spPr>
          <a:xfrm>
            <a:off x="5205669" y="4358393"/>
            <a:ext cx="4739223" cy="646331"/>
          </a:xfrm>
          <a:prstGeom prst="rect">
            <a:avLst/>
          </a:prstGeom>
          <a:noFill/>
        </p:spPr>
        <p:txBody>
          <a:bodyPr wrap="square" rtlCol="0">
            <a:spAutoFit/>
          </a:bodyPr>
          <a:lstStyle/>
          <a:p>
            <a:pPr marL="173038" indent="-173038">
              <a:buFont typeface="Arial" panose="020B0604020202020204" pitchFamily="34" charset="0"/>
              <a:buChar char="•"/>
            </a:pPr>
            <a:r>
              <a:rPr lang="en-US" sz="1200">
                <a:solidFill>
                  <a:schemeClr val="tx2"/>
                </a:solidFill>
                <a:latin typeface="Avenir Book" panose="02000503020000020003" pitchFamily="2" charset="0"/>
              </a:rPr>
              <a:t>Evaluating opportunities for automation of staff processes </a:t>
            </a:r>
          </a:p>
          <a:p>
            <a:pPr marL="173038" indent="-173038">
              <a:buFont typeface="Arial" panose="020B0604020202020204" pitchFamily="34" charset="0"/>
              <a:buChar char="•"/>
            </a:pPr>
            <a:r>
              <a:rPr lang="en-US" sz="1200">
                <a:solidFill>
                  <a:schemeClr val="tx2"/>
                </a:solidFill>
                <a:latin typeface="Avenir Book" panose="02000503020000020003" pitchFamily="2" charset="0"/>
              </a:rPr>
              <a:t>Instating proposed standardization of post-interview flow</a:t>
            </a:r>
          </a:p>
          <a:p>
            <a:pPr marL="173038" indent="-173038">
              <a:buFont typeface="Arial" panose="020B0604020202020204" pitchFamily="34" charset="0"/>
              <a:buChar char="•"/>
            </a:pPr>
            <a:r>
              <a:rPr lang="en-US" sz="1200">
                <a:solidFill>
                  <a:schemeClr val="tx2"/>
                </a:solidFill>
                <a:latin typeface="Avenir Book" panose="02000503020000020003" pitchFamily="2" charset="0"/>
              </a:rPr>
              <a:t>Proposing alumni panel for long-term engagement strategy</a:t>
            </a:r>
          </a:p>
        </p:txBody>
      </p:sp>
      <p:sp>
        <p:nvSpPr>
          <p:cNvPr id="53" name="TextBox 52">
            <a:extLst>
              <a:ext uri="{FF2B5EF4-FFF2-40B4-BE49-F238E27FC236}">
                <a16:creationId xmlns:a16="http://schemas.microsoft.com/office/drawing/2014/main" id="{DF479356-3EE0-9899-5340-12CC6C17C74B}"/>
              </a:ext>
            </a:extLst>
          </p:cNvPr>
          <p:cNvSpPr txBox="1"/>
          <p:nvPr/>
        </p:nvSpPr>
        <p:spPr>
          <a:xfrm>
            <a:off x="5206973" y="2245396"/>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Identifying improvements to marketing and recruiting material</a:t>
            </a:r>
          </a:p>
          <a:p>
            <a:pPr marL="171450" indent="-171450">
              <a:buFont typeface="Arial" panose="020B0604020202020204" pitchFamily="34" charset="0"/>
              <a:buChar char="•"/>
            </a:pPr>
            <a:r>
              <a:rPr lang="en-US" sz="1200">
                <a:solidFill>
                  <a:schemeClr val="tx2"/>
                </a:solidFill>
                <a:latin typeface="Avenir Book" panose="02000503020000020003" pitchFamily="2" charset="0"/>
              </a:rPr>
              <a:t>Addressing ambiguity around CEE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Suggesting improvements in CEE to CRS hand-off</a:t>
            </a:r>
          </a:p>
        </p:txBody>
      </p:sp>
    </p:spTree>
    <p:extLst>
      <p:ext uri="{BB962C8B-B14F-4D97-AF65-F5344CB8AC3E}">
        <p14:creationId xmlns:p14="http://schemas.microsoft.com/office/powerpoint/2010/main" val="1154831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5F6D6-C36F-526D-E863-C90541A8D126}"/>
              </a:ext>
            </a:extLst>
          </p:cNvPr>
          <p:cNvSpPr>
            <a:spLocks noGrp="1"/>
          </p:cNvSpPr>
          <p:nvPr>
            <p:ph type="body" sz="quarter" idx="10"/>
          </p:nvPr>
        </p:nvSpPr>
        <p:spPr/>
        <p:txBody>
          <a:bodyPr/>
          <a:lstStyle/>
          <a:p>
            <a:r>
              <a:rPr lang="en-US"/>
              <a:t>Optimizing Lead Generation Efforts</a:t>
            </a:r>
          </a:p>
        </p:txBody>
      </p:sp>
      <p:sp>
        <p:nvSpPr>
          <p:cNvPr id="3" name="Slide Number Placeholder 2">
            <a:extLst>
              <a:ext uri="{FF2B5EF4-FFF2-40B4-BE49-F238E27FC236}">
                <a16:creationId xmlns:a16="http://schemas.microsoft.com/office/drawing/2014/main" id="{8D266403-135D-6172-CEAC-B285F570A72A}"/>
              </a:ext>
            </a:extLst>
          </p:cNvPr>
          <p:cNvSpPr>
            <a:spLocks noGrp="1"/>
          </p:cNvSpPr>
          <p:nvPr>
            <p:ph type="sldNum" sz="quarter" idx="12"/>
          </p:nvPr>
        </p:nvSpPr>
        <p:spPr/>
        <p:txBody>
          <a:bodyPr/>
          <a:lstStyle/>
          <a:p>
            <a:fld id="{3E42D4C3-81CA-9A44-B950-E18D344B504E}" type="slidenum">
              <a:rPr lang="en-US" smtClean="0"/>
              <a:pPr/>
              <a:t>6</a:t>
            </a:fld>
            <a:endParaRPr lang="en-US"/>
          </a:p>
        </p:txBody>
      </p:sp>
      <p:sp>
        <p:nvSpPr>
          <p:cNvPr id="29" name="Rectangle 28">
            <a:extLst>
              <a:ext uri="{FF2B5EF4-FFF2-40B4-BE49-F238E27FC236}">
                <a16:creationId xmlns:a16="http://schemas.microsoft.com/office/drawing/2014/main" id="{7CE1D518-B011-7D24-B9BB-0D41D1137A8C}"/>
              </a:ext>
            </a:extLst>
          </p:cNvPr>
          <p:cNvSpPr/>
          <p:nvPr/>
        </p:nvSpPr>
        <p:spPr>
          <a:xfrm>
            <a:off x="2066346" y="3132629"/>
            <a:ext cx="996239" cy="97631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0" name="Rectangle 29">
            <a:extLst>
              <a:ext uri="{FF2B5EF4-FFF2-40B4-BE49-F238E27FC236}">
                <a16:creationId xmlns:a16="http://schemas.microsoft.com/office/drawing/2014/main" id="{44007F35-4878-2A05-90BB-BFC81DC6BBF6}"/>
              </a:ext>
            </a:extLst>
          </p:cNvPr>
          <p:cNvSpPr/>
          <p:nvPr/>
        </p:nvSpPr>
        <p:spPr>
          <a:xfrm>
            <a:off x="3062587" y="3134124"/>
            <a:ext cx="1900885"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Improving Early Engagement</a:t>
            </a:r>
          </a:p>
        </p:txBody>
      </p:sp>
      <p:sp>
        <p:nvSpPr>
          <p:cNvPr id="31" name="TextBox 30">
            <a:extLst>
              <a:ext uri="{FF2B5EF4-FFF2-40B4-BE49-F238E27FC236}">
                <a16:creationId xmlns:a16="http://schemas.microsoft.com/office/drawing/2014/main" id="{66F82E21-E71D-5ADA-24BB-0F15BE130E00}"/>
              </a:ext>
            </a:extLst>
          </p:cNvPr>
          <p:cNvSpPr txBox="1"/>
          <p:nvPr/>
        </p:nvSpPr>
        <p:spPr>
          <a:xfrm>
            <a:off x="2364829" y="3368540"/>
            <a:ext cx="385042" cy="632584"/>
          </a:xfrm>
          <a:prstGeom prst="rect">
            <a:avLst/>
          </a:prstGeom>
          <a:noFill/>
        </p:spPr>
        <p:txBody>
          <a:bodyPr wrap="none" rtlCol="0">
            <a:spAutoFit/>
          </a:bodyPr>
          <a:lstStyle/>
          <a:p>
            <a:r>
              <a:rPr lang="en-US" sz="2800">
                <a:solidFill>
                  <a:schemeClr val="bg1"/>
                </a:solidFill>
                <a:latin typeface="Avenir Book" panose="02000503020000020003" pitchFamily="2" charset="0"/>
              </a:rPr>
              <a:t>2</a:t>
            </a:r>
          </a:p>
        </p:txBody>
      </p:sp>
      <p:sp>
        <p:nvSpPr>
          <p:cNvPr id="32" name="Rectangle 31">
            <a:extLst>
              <a:ext uri="{FF2B5EF4-FFF2-40B4-BE49-F238E27FC236}">
                <a16:creationId xmlns:a16="http://schemas.microsoft.com/office/drawing/2014/main" id="{F637DAD5-0DAC-8673-84D6-0C3EEC84A933}"/>
              </a:ext>
            </a:extLst>
          </p:cNvPr>
          <p:cNvSpPr/>
          <p:nvPr/>
        </p:nvSpPr>
        <p:spPr>
          <a:xfrm>
            <a:off x="10035355" y="3134124"/>
            <a:ext cx="9029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3" name="Rectangle 32">
            <a:extLst>
              <a:ext uri="{FF2B5EF4-FFF2-40B4-BE49-F238E27FC236}">
                <a16:creationId xmlns:a16="http://schemas.microsoft.com/office/drawing/2014/main" id="{C2819A6B-619E-A127-DF8D-E0055654FCC6}"/>
              </a:ext>
            </a:extLst>
          </p:cNvPr>
          <p:cNvSpPr/>
          <p:nvPr/>
        </p:nvSpPr>
        <p:spPr>
          <a:xfrm>
            <a:off x="5040851" y="3134123"/>
            <a:ext cx="4994502"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300">
              <a:solidFill>
                <a:schemeClr val="tx2"/>
              </a:solidFill>
              <a:latin typeface="Avenir Book" panose="02000503020000020003" pitchFamily="2" charset="0"/>
            </a:endParaRPr>
          </a:p>
        </p:txBody>
      </p:sp>
      <p:sp>
        <p:nvSpPr>
          <p:cNvPr id="34" name="Rectangle 33">
            <a:extLst>
              <a:ext uri="{FF2B5EF4-FFF2-40B4-BE49-F238E27FC236}">
                <a16:creationId xmlns:a16="http://schemas.microsoft.com/office/drawing/2014/main" id="{F571F6AA-CB73-F459-3F7F-85F9E6EC6E41}"/>
              </a:ext>
            </a:extLst>
          </p:cNvPr>
          <p:cNvSpPr/>
          <p:nvPr/>
        </p:nvSpPr>
        <p:spPr>
          <a:xfrm>
            <a:off x="2066347" y="2076780"/>
            <a:ext cx="996239" cy="977288"/>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35" name="Rectangle 34">
            <a:extLst>
              <a:ext uri="{FF2B5EF4-FFF2-40B4-BE49-F238E27FC236}">
                <a16:creationId xmlns:a16="http://schemas.microsoft.com/office/drawing/2014/main" id="{7B7E1747-8348-683E-773F-94CA2844821A}"/>
              </a:ext>
            </a:extLst>
          </p:cNvPr>
          <p:cNvSpPr/>
          <p:nvPr/>
        </p:nvSpPr>
        <p:spPr>
          <a:xfrm>
            <a:off x="3062590" y="2076780"/>
            <a:ext cx="1900884" cy="977288"/>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Optimizing Lead Generation Efforts</a:t>
            </a:r>
          </a:p>
        </p:txBody>
      </p:sp>
      <p:sp>
        <p:nvSpPr>
          <p:cNvPr id="36" name="TextBox 35">
            <a:extLst>
              <a:ext uri="{FF2B5EF4-FFF2-40B4-BE49-F238E27FC236}">
                <a16:creationId xmlns:a16="http://schemas.microsoft.com/office/drawing/2014/main" id="{19EC8626-8D7A-1742-C3FA-71DAEFF92306}"/>
              </a:ext>
            </a:extLst>
          </p:cNvPr>
          <p:cNvSpPr txBox="1"/>
          <p:nvPr/>
        </p:nvSpPr>
        <p:spPr>
          <a:xfrm>
            <a:off x="2364829" y="2311418"/>
            <a:ext cx="385042" cy="632584"/>
          </a:xfrm>
          <a:prstGeom prst="rect">
            <a:avLst/>
          </a:prstGeom>
          <a:solidFill>
            <a:schemeClr val="accent5"/>
          </a:solidFill>
        </p:spPr>
        <p:txBody>
          <a:bodyPr wrap="none" rtlCol="0">
            <a:spAutoFit/>
          </a:bodyPr>
          <a:lstStyle/>
          <a:p>
            <a:r>
              <a:rPr lang="en-US" sz="2800">
                <a:solidFill>
                  <a:schemeClr val="bg1"/>
                </a:solidFill>
                <a:latin typeface="Avenir Book" panose="02000503020000020003" pitchFamily="2" charset="0"/>
              </a:rPr>
              <a:t>1</a:t>
            </a:r>
          </a:p>
        </p:txBody>
      </p:sp>
      <p:sp>
        <p:nvSpPr>
          <p:cNvPr id="37" name="Rectangle 36">
            <a:extLst>
              <a:ext uri="{FF2B5EF4-FFF2-40B4-BE49-F238E27FC236}">
                <a16:creationId xmlns:a16="http://schemas.microsoft.com/office/drawing/2014/main" id="{5D41E683-92B3-5266-B68B-8F3EB7217046}"/>
              </a:ext>
            </a:extLst>
          </p:cNvPr>
          <p:cNvSpPr/>
          <p:nvPr/>
        </p:nvSpPr>
        <p:spPr>
          <a:xfrm>
            <a:off x="10035353" y="2076780"/>
            <a:ext cx="90299" cy="977288"/>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8" name="Rectangle 37">
            <a:extLst>
              <a:ext uri="{FF2B5EF4-FFF2-40B4-BE49-F238E27FC236}">
                <a16:creationId xmlns:a16="http://schemas.microsoft.com/office/drawing/2014/main" id="{BD667219-1A35-BD79-5906-AB333068A01F}"/>
              </a:ext>
            </a:extLst>
          </p:cNvPr>
          <p:cNvSpPr/>
          <p:nvPr/>
        </p:nvSpPr>
        <p:spPr>
          <a:xfrm>
            <a:off x="5040854" y="2076780"/>
            <a:ext cx="4994500" cy="977288"/>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39" name="TextBox 38">
            <a:extLst>
              <a:ext uri="{FF2B5EF4-FFF2-40B4-BE49-F238E27FC236}">
                <a16:creationId xmlns:a16="http://schemas.microsoft.com/office/drawing/2014/main" id="{061E68CD-1F0B-853A-87A4-AD8BE5DDFEDA}"/>
              </a:ext>
            </a:extLst>
          </p:cNvPr>
          <p:cNvSpPr txBox="1"/>
          <p:nvPr/>
        </p:nvSpPr>
        <p:spPr>
          <a:xfrm>
            <a:off x="5206973" y="3297618"/>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Presenting best practices and changes to email content</a:t>
            </a:r>
          </a:p>
          <a:p>
            <a:pPr marL="171450" indent="-171450">
              <a:buFont typeface="Arial" panose="020B0604020202020204" pitchFamily="34" charset="0"/>
              <a:buChar char="•"/>
            </a:pPr>
            <a:r>
              <a:rPr lang="en-US" sz="1200">
                <a:solidFill>
                  <a:schemeClr val="tx2"/>
                </a:solidFill>
                <a:latin typeface="Avenir Book" panose="02000503020000020003" pitchFamily="2" charset="0"/>
              </a:rPr>
              <a:t>Offering recommendations to speed up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Introducing plan for testing of new material </a:t>
            </a:r>
          </a:p>
        </p:txBody>
      </p:sp>
      <p:sp>
        <p:nvSpPr>
          <p:cNvPr id="40" name="TextBox 39">
            <a:extLst>
              <a:ext uri="{FF2B5EF4-FFF2-40B4-BE49-F238E27FC236}">
                <a16:creationId xmlns:a16="http://schemas.microsoft.com/office/drawing/2014/main" id="{93A0B707-5129-8CA3-B96E-EAD1E47CD2DC}"/>
              </a:ext>
            </a:extLst>
          </p:cNvPr>
          <p:cNvSpPr txBox="1"/>
          <p:nvPr/>
        </p:nvSpPr>
        <p:spPr>
          <a:xfrm>
            <a:off x="2364878" y="4316548"/>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1" name="Rectangle 40">
            <a:extLst>
              <a:ext uri="{FF2B5EF4-FFF2-40B4-BE49-F238E27FC236}">
                <a16:creationId xmlns:a16="http://schemas.microsoft.com/office/drawing/2014/main" id="{D72C1758-BDF7-2142-4E06-88284DC65CF9}"/>
              </a:ext>
            </a:extLst>
          </p:cNvPr>
          <p:cNvSpPr/>
          <p:nvPr/>
        </p:nvSpPr>
        <p:spPr>
          <a:xfrm>
            <a:off x="2066347" y="4192916"/>
            <a:ext cx="99623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500">
              <a:latin typeface="Avenir Book" panose="02000503020000020003" pitchFamily="2" charset="0"/>
            </a:endParaRPr>
          </a:p>
        </p:txBody>
      </p:sp>
      <p:sp>
        <p:nvSpPr>
          <p:cNvPr id="42" name="Rectangle 41">
            <a:extLst>
              <a:ext uri="{FF2B5EF4-FFF2-40B4-BE49-F238E27FC236}">
                <a16:creationId xmlns:a16="http://schemas.microsoft.com/office/drawing/2014/main" id="{6F947314-B64F-D774-EC5C-3BEB56EE7A9F}"/>
              </a:ext>
            </a:extLst>
          </p:cNvPr>
          <p:cNvSpPr/>
          <p:nvPr/>
        </p:nvSpPr>
        <p:spPr>
          <a:xfrm>
            <a:off x="3062588" y="4192916"/>
            <a:ext cx="1900886" cy="97728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a:solidFill>
                  <a:schemeClr val="bg1"/>
                </a:solidFill>
                <a:latin typeface="Avenir Book" panose="02000503020000020003" pitchFamily="2" charset="0"/>
              </a:rPr>
              <a:t>Establishing Post-Interview Transparency</a:t>
            </a:r>
          </a:p>
        </p:txBody>
      </p:sp>
      <p:sp>
        <p:nvSpPr>
          <p:cNvPr id="43" name="TextBox 42">
            <a:extLst>
              <a:ext uri="{FF2B5EF4-FFF2-40B4-BE49-F238E27FC236}">
                <a16:creationId xmlns:a16="http://schemas.microsoft.com/office/drawing/2014/main" id="{993C01D3-4C9F-E7B2-2C69-5255B37A502E}"/>
              </a:ext>
            </a:extLst>
          </p:cNvPr>
          <p:cNvSpPr txBox="1"/>
          <p:nvPr/>
        </p:nvSpPr>
        <p:spPr>
          <a:xfrm>
            <a:off x="2364829" y="4447384"/>
            <a:ext cx="385042" cy="632583"/>
          </a:xfrm>
          <a:prstGeom prst="rect">
            <a:avLst/>
          </a:prstGeom>
          <a:noFill/>
        </p:spPr>
        <p:txBody>
          <a:bodyPr wrap="none" rtlCol="0">
            <a:spAutoFit/>
          </a:bodyPr>
          <a:lstStyle/>
          <a:p>
            <a:r>
              <a:rPr lang="en-US" sz="2800">
                <a:solidFill>
                  <a:schemeClr val="bg1"/>
                </a:solidFill>
                <a:latin typeface="Avenir Book" panose="02000503020000020003" pitchFamily="2" charset="0"/>
              </a:rPr>
              <a:t>3</a:t>
            </a:r>
          </a:p>
        </p:txBody>
      </p:sp>
      <p:sp>
        <p:nvSpPr>
          <p:cNvPr id="44" name="Rectangle 43">
            <a:extLst>
              <a:ext uri="{FF2B5EF4-FFF2-40B4-BE49-F238E27FC236}">
                <a16:creationId xmlns:a16="http://schemas.microsoft.com/office/drawing/2014/main" id="{BC3906E9-1EE5-400E-A791-A62473BA6776}"/>
              </a:ext>
            </a:extLst>
          </p:cNvPr>
          <p:cNvSpPr/>
          <p:nvPr/>
        </p:nvSpPr>
        <p:spPr>
          <a:xfrm>
            <a:off x="10035354" y="4192916"/>
            <a:ext cx="90299" cy="977286"/>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45" name="Rectangle 44">
            <a:extLst>
              <a:ext uri="{FF2B5EF4-FFF2-40B4-BE49-F238E27FC236}">
                <a16:creationId xmlns:a16="http://schemas.microsoft.com/office/drawing/2014/main" id="{EEB5566B-1CD3-4176-5394-BE5BD8330803}"/>
              </a:ext>
            </a:extLst>
          </p:cNvPr>
          <p:cNvSpPr/>
          <p:nvPr/>
        </p:nvSpPr>
        <p:spPr>
          <a:xfrm>
            <a:off x="5040851" y="4192916"/>
            <a:ext cx="4994501" cy="977286"/>
          </a:xfrm>
          <a:prstGeom prst="rect">
            <a:avLst/>
          </a:prstGeom>
          <a:solidFill>
            <a:schemeClr val="accent1">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00">
              <a:solidFill>
                <a:schemeClr val="tx2"/>
              </a:solidFill>
              <a:latin typeface="Avenir Book" panose="02000503020000020003" pitchFamily="2" charset="0"/>
            </a:endParaRPr>
          </a:p>
        </p:txBody>
      </p:sp>
      <p:sp>
        <p:nvSpPr>
          <p:cNvPr id="52" name="TextBox 51">
            <a:extLst>
              <a:ext uri="{FF2B5EF4-FFF2-40B4-BE49-F238E27FC236}">
                <a16:creationId xmlns:a16="http://schemas.microsoft.com/office/drawing/2014/main" id="{D4D3FF2E-8A30-DB56-A2B9-D4D780F98153}"/>
              </a:ext>
            </a:extLst>
          </p:cNvPr>
          <p:cNvSpPr txBox="1"/>
          <p:nvPr/>
        </p:nvSpPr>
        <p:spPr>
          <a:xfrm>
            <a:off x="5205669" y="4358393"/>
            <a:ext cx="4739223" cy="646331"/>
          </a:xfrm>
          <a:prstGeom prst="rect">
            <a:avLst/>
          </a:prstGeom>
          <a:noFill/>
        </p:spPr>
        <p:txBody>
          <a:bodyPr wrap="square" rtlCol="0">
            <a:spAutoFit/>
          </a:bodyPr>
          <a:lstStyle/>
          <a:p>
            <a:pPr marL="173038" indent="-173038">
              <a:buFont typeface="Arial" panose="020B0604020202020204" pitchFamily="34" charset="0"/>
              <a:buChar char="•"/>
            </a:pPr>
            <a:r>
              <a:rPr lang="en-US" sz="1200">
                <a:solidFill>
                  <a:schemeClr val="tx2"/>
                </a:solidFill>
                <a:latin typeface="Avenir Book" panose="02000503020000020003" pitchFamily="2" charset="0"/>
              </a:rPr>
              <a:t>Evaluating opportunities for automation of staff processes </a:t>
            </a:r>
          </a:p>
          <a:p>
            <a:pPr marL="173038" indent="-173038">
              <a:buFont typeface="Arial" panose="020B0604020202020204" pitchFamily="34" charset="0"/>
              <a:buChar char="•"/>
            </a:pPr>
            <a:r>
              <a:rPr lang="en-US" sz="1200">
                <a:solidFill>
                  <a:schemeClr val="tx2"/>
                </a:solidFill>
                <a:latin typeface="Avenir Book" panose="02000503020000020003" pitchFamily="2" charset="0"/>
              </a:rPr>
              <a:t>Instating proposed standardization of post-interview flow</a:t>
            </a:r>
          </a:p>
          <a:p>
            <a:pPr marL="173038" indent="-173038">
              <a:buFont typeface="Arial" panose="020B0604020202020204" pitchFamily="34" charset="0"/>
              <a:buChar char="•"/>
            </a:pPr>
            <a:r>
              <a:rPr lang="en-US" sz="1200">
                <a:solidFill>
                  <a:schemeClr val="tx2"/>
                </a:solidFill>
                <a:latin typeface="Avenir Book" panose="02000503020000020003" pitchFamily="2" charset="0"/>
              </a:rPr>
              <a:t>Proposing alumni panel for long-term engagement strategy</a:t>
            </a:r>
          </a:p>
        </p:txBody>
      </p:sp>
      <p:sp>
        <p:nvSpPr>
          <p:cNvPr id="53" name="TextBox 52">
            <a:extLst>
              <a:ext uri="{FF2B5EF4-FFF2-40B4-BE49-F238E27FC236}">
                <a16:creationId xmlns:a16="http://schemas.microsoft.com/office/drawing/2014/main" id="{DF479356-3EE0-9899-5340-12CC6C17C74B}"/>
              </a:ext>
            </a:extLst>
          </p:cNvPr>
          <p:cNvSpPr txBox="1"/>
          <p:nvPr/>
        </p:nvSpPr>
        <p:spPr>
          <a:xfrm>
            <a:off x="5206973" y="2245396"/>
            <a:ext cx="4737919" cy="646331"/>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solidFill>
                <a:latin typeface="Avenir Book" panose="02000503020000020003" pitchFamily="2" charset="0"/>
              </a:rPr>
              <a:t>Identifying improvements to marketing and recruiting material</a:t>
            </a:r>
          </a:p>
          <a:p>
            <a:pPr marL="171450" indent="-171450">
              <a:buFont typeface="Arial" panose="020B0604020202020204" pitchFamily="34" charset="0"/>
              <a:buChar char="•"/>
            </a:pPr>
            <a:r>
              <a:rPr lang="en-US" sz="1200">
                <a:solidFill>
                  <a:schemeClr val="tx2"/>
                </a:solidFill>
                <a:latin typeface="Avenir Book" panose="02000503020000020003" pitchFamily="2" charset="0"/>
              </a:rPr>
              <a:t>Addressing ambiguity around CEE form completion</a:t>
            </a:r>
          </a:p>
          <a:p>
            <a:pPr marL="171450" indent="-171450">
              <a:buFont typeface="Arial" panose="020B0604020202020204" pitchFamily="34" charset="0"/>
              <a:buChar char="•"/>
            </a:pPr>
            <a:r>
              <a:rPr lang="en-US" sz="1200">
                <a:solidFill>
                  <a:schemeClr val="tx2"/>
                </a:solidFill>
                <a:latin typeface="Avenir Book" panose="02000503020000020003" pitchFamily="2" charset="0"/>
              </a:rPr>
              <a:t>Suggesting improvements in CEE to CRS hand-off</a:t>
            </a:r>
          </a:p>
        </p:txBody>
      </p:sp>
      <p:sp>
        <p:nvSpPr>
          <p:cNvPr id="4" name="Rectangle 3">
            <a:extLst>
              <a:ext uri="{FF2B5EF4-FFF2-40B4-BE49-F238E27FC236}">
                <a16:creationId xmlns:a16="http://schemas.microsoft.com/office/drawing/2014/main" id="{46BC33A2-185C-E071-C6F4-11BDEE94F549}"/>
              </a:ext>
            </a:extLst>
          </p:cNvPr>
          <p:cNvSpPr/>
          <p:nvPr/>
        </p:nvSpPr>
        <p:spPr>
          <a:xfrm>
            <a:off x="1907628" y="3087322"/>
            <a:ext cx="8379371" cy="2181907"/>
          </a:xfrm>
          <a:prstGeom prst="rect">
            <a:avLst/>
          </a:prstGeom>
          <a:solidFill>
            <a:schemeClr val="bg1">
              <a:alpha val="5659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32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16">
            <a:extLst>
              <a:ext uri="{FF2B5EF4-FFF2-40B4-BE49-F238E27FC236}">
                <a16:creationId xmlns:a16="http://schemas.microsoft.com/office/drawing/2014/main" id="{2DF08E09-F82B-FA8B-6536-7A9A3C416F55}"/>
              </a:ext>
            </a:extLst>
          </p:cNvPr>
          <p:cNvSpPr/>
          <p:nvPr/>
        </p:nvSpPr>
        <p:spPr>
          <a:xfrm>
            <a:off x="1645333" y="3984646"/>
            <a:ext cx="3467820" cy="680270"/>
          </a:xfrm>
          <a:custGeom>
            <a:avLst/>
            <a:gdLst>
              <a:gd name="connsiteX0" fmla="*/ 344785 w 3684257"/>
              <a:gd name="connsiteY0" fmla="*/ 42599 h 679219"/>
              <a:gd name="connsiteX1" fmla="*/ 58190 w 3684257"/>
              <a:gd name="connsiteY1" fmla="*/ 329194 h 679219"/>
              <a:gd name="connsiteX2" fmla="*/ 344785 w 3684257"/>
              <a:gd name="connsiteY2" fmla="*/ 615789 h 679219"/>
              <a:gd name="connsiteX3" fmla="*/ 631380 w 3684257"/>
              <a:gd name="connsiteY3" fmla="*/ 329194 h 679219"/>
              <a:gd name="connsiteX4" fmla="*/ 344785 w 3684257"/>
              <a:gd name="connsiteY4" fmla="*/ 425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0" fmla="*/ 238086 w 3684257"/>
              <a:gd name="connsiteY0" fmla="*/ 385499 h 679219"/>
              <a:gd name="connsiteX1" fmla="*/ 58190 w 3684257"/>
              <a:gd name="connsiteY1" fmla="*/ 329194 h 679219"/>
              <a:gd name="connsiteX2" fmla="*/ 344785 w 3684257"/>
              <a:gd name="connsiteY2" fmla="*/ 615789 h 679219"/>
              <a:gd name="connsiteX3" fmla="*/ 631380 w 3684257"/>
              <a:gd name="connsiteY3" fmla="*/ 32919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38086 w 3684257"/>
              <a:gd name="connsiteY0" fmla="*/ 385499 h 679219"/>
              <a:gd name="connsiteX1" fmla="*/ 58190 w 3684257"/>
              <a:gd name="connsiteY1" fmla="*/ 329194 h 679219"/>
              <a:gd name="connsiteX2" fmla="*/ 344785 w 3684257"/>
              <a:gd name="connsiteY2" fmla="*/ 615789 h 679219"/>
              <a:gd name="connsiteX3" fmla="*/ 12522 w 3684257"/>
              <a:gd name="connsiteY3" fmla="*/ 915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40060 w 3686231"/>
              <a:gd name="connsiteY0" fmla="*/ 400643 h 694363"/>
              <a:gd name="connsiteX1" fmla="*/ 60164 w 3686231"/>
              <a:gd name="connsiteY1" fmla="*/ 344338 h 694363"/>
              <a:gd name="connsiteX2" fmla="*/ 26661 w 3686231"/>
              <a:gd name="connsiteY2" fmla="*/ 70863 h 694363"/>
              <a:gd name="connsiteX3" fmla="*/ 14496 w 3686231"/>
              <a:gd name="connsiteY3" fmla="*/ 24298 h 694363"/>
              <a:gd name="connsiteX4" fmla="*/ 240060 w 3686231"/>
              <a:gd name="connsiteY4" fmla="*/ 400643 h 694363"/>
              <a:gd name="connsiteX5" fmla="*/ 1974 w 3686231"/>
              <a:gd name="connsiteY5" fmla="*/ 15144 h 694363"/>
              <a:gd name="connsiteX6" fmla="*/ 3383976 w 3686231"/>
              <a:gd name="connsiteY6" fmla="*/ 15144 h 694363"/>
              <a:gd name="connsiteX7" fmla="*/ 3450322 w 3686231"/>
              <a:gd name="connsiteY7" fmla="*/ 20782 h 694363"/>
              <a:gd name="connsiteX8" fmla="*/ 3680881 w 3686231"/>
              <a:gd name="connsiteY8" fmla="*/ 137911 h 694363"/>
              <a:gd name="connsiteX9" fmla="*/ 3686231 w 3686231"/>
              <a:gd name="connsiteY9" fmla="*/ 145771 h 694363"/>
              <a:gd name="connsiteX10" fmla="*/ 3282382 w 3686231"/>
              <a:gd name="connsiteY10" fmla="*/ 364167 h 694363"/>
              <a:gd name="connsiteX11" fmla="*/ 3675131 w 3686231"/>
              <a:gd name="connsiteY11" fmla="*/ 576560 h 694363"/>
              <a:gd name="connsiteX12" fmla="*/ 3633475 w 3686231"/>
              <a:gd name="connsiteY12" fmla="*/ 612522 h 694363"/>
              <a:gd name="connsiteX13" fmla="*/ 3450322 w 3686231"/>
              <a:gd name="connsiteY13" fmla="*/ 688724 h 694363"/>
              <a:gd name="connsiteX14" fmla="*/ 3383964 w 3686231"/>
              <a:gd name="connsiteY14" fmla="*/ 694363 h 694363"/>
              <a:gd name="connsiteX15" fmla="*/ 1974 w 3686231"/>
              <a:gd name="connsiteY15" fmla="*/ 694363 h 694363"/>
              <a:gd name="connsiteX16" fmla="*/ 1974 w 3686231"/>
              <a:gd name="connsiteY16" fmla="*/ 15144 h 694363"/>
              <a:gd name="connsiteX0" fmla="*/ 35357 w 3684257"/>
              <a:gd name="connsiteY0" fmla="*/ 65459 h 679219"/>
              <a:gd name="connsiteX1" fmla="*/ 58190 w 3684257"/>
              <a:gd name="connsiteY1" fmla="*/ 32919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35357 w 3684257"/>
              <a:gd name="connsiteY0" fmla="*/ 65459 h 679219"/>
              <a:gd name="connsiteX1" fmla="*/ 36850 w 3684257"/>
              <a:gd name="connsiteY1" fmla="*/ 4344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24687 w 3684257"/>
              <a:gd name="connsiteY2" fmla="*/ 557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3939 w 3684257"/>
              <a:gd name="connsiteY2" fmla="*/ 49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7404 w 3688906"/>
              <a:gd name="connsiteY0" fmla="*/ 9360 h 680270"/>
              <a:gd name="connsiteX1" fmla="*/ 5 w 3688906"/>
              <a:gd name="connsiteY1" fmla="*/ 45 h 680270"/>
              <a:gd name="connsiteX2" fmla="*/ 8588 w 3688906"/>
              <a:gd name="connsiteY2" fmla="*/ 5970 h 680270"/>
              <a:gd name="connsiteX3" fmla="*/ 17171 w 3688906"/>
              <a:gd name="connsiteY3" fmla="*/ 10205 h 680270"/>
              <a:gd name="connsiteX4" fmla="*/ 7404 w 3688906"/>
              <a:gd name="connsiteY4" fmla="*/ 9360 h 680270"/>
              <a:gd name="connsiteX5" fmla="*/ 4649 w 3688906"/>
              <a:gd name="connsiteY5" fmla="*/ 1051 h 680270"/>
              <a:gd name="connsiteX6" fmla="*/ 3386651 w 3688906"/>
              <a:gd name="connsiteY6" fmla="*/ 1051 h 680270"/>
              <a:gd name="connsiteX7" fmla="*/ 3452997 w 3688906"/>
              <a:gd name="connsiteY7" fmla="*/ 6689 h 680270"/>
              <a:gd name="connsiteX8" fmla="*/ 3683556 w 3688906"/>
              <a:gd name="connsiteY8" fmla="*/ 123818 h 680270"/>
              <a:gd name="connsiteX9" fmla="*/ 3688906 w 3688906"/>
              <a:gd name="connsiteY9" fmla="*/ 131678 h 680270"/>
              <a:gd name="connsiteX10" fmla="*/ 3285057 w 3688906"/>
              <a:gd name="connsiteY10" fmla="*/ 350074 h 680270"/>
              <a:gd name="connsiteX11" fmla="*/ 3677806 w 3688906"/>
              <a:gd name="connsiteY11" fmla="*/ 562467 h 680270"/>
              <a:gd name="connsiteX12" fmla="*/ 3636150 w 3688906"/>
              <a:gd name="connsiteY12" fmla="*/ 598429 h 680270"/>
              <a:gd name="connsiteX13" fmla="*/ 3452997 w 3688906"/>
              <a:gd name="connsiteY13" fmla="*/ 674631 h 680270"/>
              <a:gd name="connsiteX14" fmla="*/ 3386639 w 3688906"/>
              <a:gd name="connsiteY14" fmla="*/ 680270 h 680270"/>
              <a:gd name="connsiteX15" fmla="*/ 4649 w 3688906"/>
              <a:gd name="connsiteY15" fmla="*/ 680270 h 680270"/>
              <a:gd name="connsiteX16" fmla="*/ 4649 w 3688906"/>
              <a:gd name="connsiteY16" fmla="*/ 1051 h 6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8906" h="680270">
                <a:moveTo>
                  <a:pt x="7404" y="9360"/>
                </a:moveTo>
                <a:cubicBezTo>
                  <a:pt x="4543" y="7667"/>
                  <a:pt x="-192" y="610"/>
                  <a:pt x="5" y="45"/>
                </a:cubicBezTo>
                <a:cubicBezTo>
                  <a:pt x="202" y="-520"/>
                  <a:pt x="5727" y="4277"/>
                  <a:pt x="8588" y="5970"/>
                </a:cubicBezTo>
                <a:cubicBezTo>
                  <a:pt x="11449" y="7663"/>
                  <a:pt x="17368" y="9640"/>
                  <a:pt x="17171" y="10205"/>
                </a:cubicBezTo>
                <a:cubicBezTo>
                  <a:pt x="16974" y="10770"/>
                  <a:pt x="10265" y="11053"/>
                  <a:pt x="7404" y="9360"/>
                </a:cubicBezTo>
                <a:close/>
                <a:moveTo>
                  <a:pt x="4649" y="1051"/>
                </a:moveTo>
                <a:lnTo>
                  <a:pt x="3386651" y="1051"/>
                </a:lnTo>
                <a:lnTo>
                  <a:pt x="3452997" y="6689"/>
                </a:lnTo>
                <a:cubicBezTo>
                  <a:pt x="3545138" y="22583"/>
                  <a:pt x="3625865" y="64891"/>
                  <a:pt x="3683556" y="123818"/>
                </a:cubicBezTo>
                <a:lnTo>
                  <a:pt x="3688906" y="131678"/>
                </a:lnTo>
                <a:lnTo>
                  <a:pt x="3285057" y="350074"/>
                </a:lnTo>
                <a:lnTo>
                  <a:pt x="3677806" y="562467"/>
                </a:lnTo>
                <a:lnTo>
                  <a:pt x="3636150" y="598429"/>
                </a:lnTo>
                <a:cubicBezTo>
                  <a:pt x="3584788" y="635933"/>
                  <a:pt x="3522103" y="662711"/>
                  <a:pt x="3452997" y="674631"/>
                </a:cubicBezTo>
                <a:lnTo>
                  <a:pt x="3386639" y="680270"/>
                </a:lnTo>
                <a:lnTo>
                  <a:pt x="4649" y="680270"/>
                </a:lnTo>
                <a:lnTo>
                  <a:pt x="4649" y="1051"/>
                </a:lnTo>
                <a:close/>
              </a:path>
            </a:pathLst>
          </a:cu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285750" indent="-285750">
              <a:buFont typeface="Wingdings" pitchFamily="2" charset="2"/>
              <a:buChar char="Ø"/>
              <a:defRPr/>
            </a:pPr>
            <a:r>
              <a:rPr kumimoji="0" lang="en-US" u="none" strike="noStrike" kern="1200" cap="none" spc="0" normalizeH="0" baseline="0" noProof="0">
                <a:ln>
                  <a:noFill/>
                </a:ln>
                <a:solidFill>
                  <a:srgbClr val="111111"/>
                </a:solidFill>
                <a:effectLst/>
                <a:uLnTx/>
                <a:uFillTx/>
                <a:latin typeface="Avenir Book" panose="02000503020000020003" pitchFamily="2" charset="0"/>
              </a:rPr>
              <a:t>Strong visual </a:t>
            </a:r>
            <a:r>
              <a:rPr lang="en-US">
                <a:solidFill>
                  <a:srgbClr val="111111"/>
                </a:solidFill>
                <a:latin typeface="Avenir Book" panose="02000503020000020003" pitchFamily="2" charset="0"/>
              </a:rPr>
              <a:t>appeal</a:t>
            </a:r>
            <a:endParaRPr kumimoji="0" lang="en-US" u="none" strike="noStrike" kern="1200" cap="none" spc="0" normalizeH="0" baseline="0" noProof="0">
              <a:ln>
                <a:noFill/>
              </a:ln>
              <a:solidFill>
                <a:srgbClr val="111111"/>
              </a:solidFill>
              <a:effectLst/>
              <a:uLnTx/>
              <a:uFillTx/>
              <a:latin typeface="Avenir Book" panose="02000503020000020003" pitchFamily="2" charset="0"/>
            </a:endParaRPr>
          </a:p>
        </p:txBody>
      </p:sp>
      <p:sp>
        <p:nvSpPr>
          <p:cNvPr id="48" name="Parallelogram 47">
            <a:extLst>
              <a:ext uri="{FF2B5EF4-FFF2-40B4-BE49-F238E27FC236}">
                <a16:creationId xmlns:a16="http://schemas.microsoft.com/office/drawing/2014/main" id="{2CB6AFE5-DD85-DF56-1C2E-E609F68E7D5D}"/>
              </a:ext>
            </a:extLst>
          </p:cNvPr>
          <p:cNvSpPr/>
          <p:nvPr/>
        </p:nvSpPr>
        <p:spPr>
          <a:xfrm>
            <a:off x="4271962" y="4342159"/>
            <a:ext cx="1040769" cy="322757"/>
          </a:xfrm>
          <a:prstGeom prst="parallelogram">
            <a:avLst>
              <a:gd name="adj" fmla="val 101471"/>
            </a:avLst>
          </a:prstGeom>
          <a:solidFill>
            <a:srgbClr val="404040"/>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49" name="Parallelogram 48">
            <a:extLst>
              <a:ext uri="{FF2B5EF4-FFF2-40B4-BE49-F238E27FC236}">
                <a16:creationId xmlns:a16="http://schemas.microsoft.com/office/drawing/2014/main" id="{E0FC90B5-7288-3356-6F14-3188263995A3}"/>
              </a:ext>
            </a:extLst>
          </p:cNvPr>
          <p:cNvSpPr/>
          <p:nvPr/>
        </p:nvSpPr>
        <p:spPr>
          <a:xfrm flipH="1">
            <a:off x="4271962" y="3984646"/>
            <a:ext cx="1040769" cy="344792"/>
          </a:xfrm>
          <a:prstGeom prst="parallelogram">
            <a:avLst>
              <a:gd name="adj" fmla="val 101471"/>
            </a:avLst>
          </a:prstGeom>
          <a:solidFill>
            <a:srgbClr val="404040"/>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55" name="Rectangle 54">
            <a:extLst>
              <a:ext uri="{FF2B5EF4-FFF2-40B4-BE49-F238E27FC236}">
                <a16:creationId xmlns:a16="http://schemas.microsoft.com/office/drawing/2014/main" id="{3F58EDCB-E6E9-1B0F-E8BD-F0A8710B0E5F}"/>
              </a:ext>
            </a:extLst>
          </p:cNvPr>
          <p:cNvSpPr/>
          <p:nvPr/>
        </p:nvSpPr>
        <p:spPr>
          <a:xfrm>
            <a:off x="975256" y="3984646"/>
            <a:ext cx="672446" cy="680270"/>
          </a:xfrm>
          <a:prstGeom prst="rect">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4400">
              <a:solidFill>
                <a:schemeClr val="bg1"/>
              </a:solidFill>
              <a:latin typeface="Avenir Book" panose="02000503020000020003" pitchFamily="2" charset="0"/>
            </a:endParaRPr>
          </a:p>
        </p:txBody>
      </p:sp>
      <p:pic>
        <p:nvPicPr>
          <p:cNvPr id="40" name="Graphic 39" descr="Eye with solid fill">
            <a:extLst>
              <a:ext uri="{FF2B5EF4-FFF2-40B4-BE49-F238E27FC236}">
                <a16:creationId xmlns:a16="http://schemas.microsoft.com/office/drawing/2014/main" id="{A10AFD6A-AF22-DD2F-EEC7-FE3709525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132" y="3984646"/>
            <a:ext cx="683421" cy="683421"/>
          </a:xfrm>
          <a:prstGeom prst="rect">
            <a:avLst/>
          </a:prstGeom>
        </p:spPr>
      </p:pic>
      <p:sp>
        <p:nvSpPr>
          <p:cNvPr id="43" name="Freeform 16">
            <a:extLst>
              <a:ext uri="{FF2B5EF4-FFF2-40B4-BE49-F238E27FC236}">
                <a16:creationId xmlns:a16="http://schemas.microsoft.com/office/drawing/2014/main" id="{BEA64533-A3CD-7224-C2B5-D8D38D3E5E12}"/>
              </a:ext>
            </a:extLst>
          </p:cNvPr>
          <p:cNvSpPr/>
          <p:nvPr/>
        </p:nvSpPr>
        <p:spPr>
          <a:xfrm>
            <a:off x="1634357" y="5114670"/>
            <a:ext cx="3467820" cy="680270"/>
          </a:xfrm>
          <a:custGeom>
            <a:avLst/>
            <a:gdLst>
              <a:gd name="connsiteX0" fmla="*/ 344785 w 3684257"/>
              <a:gd name="connsiteY0" fmla="*/ 42599 h 679219"/>
              <a:gd name="connsiteX1" fmla="*/ 58190 w 3684257"/>
              <a:gd name="connsiteY1" fmla="*/ 329194 h 679219"/>
              <a:gd name="connsiteX2" fmla="*/ 344785 w 3684257"/>
              <a:gd name="connsiteY2" fmla="*/ 615789 h 679219"/>
              <a:gd name="connsiteX3" fmla="*/ 631380 w 3684257"/>
              <a:gd name="connsiteY3" fmla="*/ 329194 h 679219"/>
              <a:gd name="connsiteX4" fmla="*/ 344785 w 3684257"/>
              <a:gd name="connsiteY4" fmla="*/ 425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0" fmla="*/ 238086 w 3684257"/>
              <a:gd name="connsiteY0" fmla="*/ 385499 h 679219"/>
              <a:gd name="connsiteX1" fmla="*/ 58190 w 3684257"/>
              <a:gd name="connsiteY1" fmla="*/ 329194 h 679219"/>
              <a:gd name="connsiteX2" fmla="*/ 344785 w 3684257"/>
              <a:gd name="connsiteY2" fmla="*/ 615789 h 679219"/>
              <a:gd name="connsiteX3" fmla="*/ 631380 w 3684257"/>
              <a:gd name="connsiteY3" fmla="*/ 32919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38086 w 3684257"/>
              <a:gd name="connsiteY0" fmla="*/ 385499 h 679219"/>
              <a:gd name="connsiteX1" fmla="*/ 58190 w 3684257"/>
              <a:gd name="connsiteY1" fmla="*/ 329194 h 679219"/>
              <a:gd name="connsiteX2" fmla="*/ 344785 w 3684257"/>
              <a:gd name="connsiteY2" fmla="*/ 615789 h 679219"/>
              <a:gd name="connsiteX3" fmla="*/ 12522 w 3684257"/>
              <a:gd name="connsiteY3" fmla="*/ 915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40060 w 3686231"/>
              <a:gd name="connsiteY0" fmla="*/ 400643 h 694363"/>
              <a:gd name="connsiteX1" fmla="*/ 60164 w 3686231"/>
              <a:gd name="connsiteY1" fmla="*/ 344338 h 694363"/>
              <a:gd name="connsiteX2" fmla="*/ 26661 w 3686231"/>
              <a:gd name="connsiteY2" fmla="*/ 70863 h 694363"/>
              <a:gd name="connsiteX3" fmla="*/ 14496 w 3686231"/>
              <a:gd name="connsiteY3" fmla="*/ 24298 h 694363"/>
              <a:gd name="connsiteX4" fmla="*/ 240060 w 3686231"/>
              <a:gd name="connsiteY4" fmla="*/ 400643 h 694363"/>
              <a:gd name="connsiteX5" fmla="*/ 1974 w 3686231"/>
              <a:gd name="connsiteY5" fmla="*/ 15144 h 694363"/>
              <a:gd name="connsiteX6" fmla="*/ 3383976 w 3686231"/>
              <a:gd name="connsiteY6" fmla="*/ 15144 h 694363"/>
              <a:gd name="connsiteX7" fmla="*/ 3450322 w 3686231"/>
              <a:gd name="connsiteY7" fmla="*/ 20782 h 694363"/>
              <a:gd name="connsiteX8" fmla="*/ 3680881 w 3686231"/>
              <a:gd name="connsiteY8" fmla="*/ 137911 h 694363"/>
              <a:gd name="connsiteX9" fmla="*/ 3686231 w 3686231"/>
              <a:gd name="connsiteY9" fmla="*/ 145771 h 694363"/>
              <a:gd name="connsiteX10" fmla="*/ 3282382 w 3686231"/>
              <a:gd name="connsiteY10" fmla="*/ 364167 h 694363"/>
              <a:gd name="connsiteX11" fmla="*/ 3675131 w 3686231"/>
              <a:gd name="connsiteY11" fmla="*/ 576560 h 694363"/>
              <a:gd name="connsiteX12" fmla="*/ 3633475 w 3686231"/>
              <a:gd name="connsiteY12" fmla="*/ 612522 h 694363"/>
              <a:gd name="connsiteX13" fmla="*/ 3450322 w 3686231"/>
              <a:gd name="connsiteY13" fmla="*/ 688724 h 694363"/>
              <a:gd name="connsiteX14" fmla="*/ 3383964 w 3686231"/>
              <a:gd name="connsiteY14" fmla="*/ 694363 h 694363"/>
              <a:gd name="connsiteX15" fmla="*/ 1974 w 3686231"/>
              <a:gd name="connsiteY15" fmla="*/ 694363 h 694363"/>
              <a:gd name="connsiteX16" fmla="*/ 1974 w 3686231"/>
              <a:gd name="connsiteY16" fmla="*/ 15144 h 694363"/>
              <a:gd name="connsiteX0" fmla="*/ 35357 w 3684257"/>
              <a:gd name="connsiteY0" fmla="*/ 65459 h 679219"/>
              <a:gd name="connsiteX1" fmla="*/ 58190 w 3684257"/>
              <a:gd name="connsiteY1" fmla="*/ 32919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35357 w 3684257"/>
              <a:gd name="connsiteY0" fmla="*/ 65459 h 679219"/>
              <a:gd name="connsiteX1" fmla="*/ 36850 w 3684257"/>
              <a:gd name="connsiteY1" fmla="*/ 4344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24687 w 3684257"/>
              <a:gd name="connsiteY2" fmla="*/ 557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3939 w 3684257"/>
              <a:gd name="connsiteY2" fmla="*/ 49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7404 w 3688906"/>
              <a:gd name="connsiteY0" fmla="*/ 9360 h 680270"/>
              <a:gd name="connsiteX1" fmla="*/ 5 w 3688906"/>
              <a:gd name="connsiteY1" fmla="*/ 45 h 680270"/>
              <a:gd name="connsiteX2" fmla="*/ 8588 w 3688906"/>
              <a:gd name="connsiteY2" fmla="*/ 5970 h 680270"/>
              <a:gd name="connsiteX3" fmla="*/ 17171 w 3688906"/>
              <a:gd name="connsiteY3" fmla="*/ 10205 h 680270"/>
              <a:gd name="connsiteX4" fmla="*/ 7404 w 3688906"/>
              <a:gd name="connsiteY4" fmla="*/ 9360 h 680270"/>
              <a:gd name="connsiteX5" fmla="*/ 4649 w 3688906"/>
              <a:gd name="connsiteY5" fmla="*/ 1051 h 680270"/>
              <a:gd name="connsiteX6" fmla="*/ 3386651 w 3688906"/>
              <a:gd name="connsiteY6" fmla="*/ 1051 h 680270"/>
              <a:gd name="connsiteX7" fmla="*/ 3452997 w 3688906"/>
              <a:gd name="connsiteY7" fmla="*/ 6689 h 680270"/>
              <a:gd name="connsiteX8" fmla="*/ 3683556 w 3688906"/>
              <a:gd name="connsiteY8" fmla="*/ 123818 h 680270"/>
              <a:gd name="connsiteX9" fmla="*/ 3688906 w 3688906"/>
              <a:gd name="connsiteY9" fmla="*/ 131678 h 680270"/>
              <a:gd name="connsiteX10" fmla="*/ 3285057 w 3688906"/>
              <a:gd name="connsiteY10" fmla="*/ 350074 h 680270"/>
              <a:gd name="connsiteX11" fmla="*/ 3677806 w 3688906"/>
              <a:gd name="connsiteY11" fmla="*/ 562467 h 680270"/>
              <a:gd name="connsiteX12" fmla="*/ 3636150 w 3688906"/>
              <a:gd name="connsiteY12" fmla="*/ 598429 h 680270"/>
              <a:gd name="connsiteX13" fmla="*/ 3452997 w 3688906"/>
              <a:gd name="connsiteY13" fmla="*/ 674631 h 680270"/>
              <a:gd name="connsiteX14" fmla="*/ 3386639 w 3688906"/>
              <a:gd name="connsiteY14" fmla="*/ 680270 h 680270"/>
              <a:gd name="connsiteX15" fmla="*/ 4649 w 3688906"/>
              <a:gd name="connsiteY15" fmla="*/ 680270 h 680270"/>
              <a:gd name="connsiteX16" fmla="*/ 4649 w 3688906"/>
              <a:gd name="connsiteY16" fmla="*/ 1051 h 6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8906" h="680270">
                <a:moveTo>
                  <a:pt x="7404" y="9360"/>
                </a:moveTo>
                <a:cubicBezTo>
                  <a:pt x="4543" y="7667"/>
                  <a:pt x="-192" y="610"/>
                  <a:pt x="5" y="45"/>
                </a:cubicBezTo>
                <a:cubicBezTo>
                  <a:pt x="202" y="-520"/>
                  <a:pt x="5727" y="4277"/>
                  <a:pt x="8588" y="5970"/>
                </a:cubicBezTo>
                <a:cubicBezTo>
                  <a:pt x="11449" y="7663"/>
                  <a:pt x="17368" y="9640"/>
                  <a:pt x="17171" y="10205"/>
                </a:cubicBezTo>
                <a:cubicBezTo>
                  <a:pt x="16974" y="10770"/>
                  <a:pt x="10265" y="11053"/>
                  <a:pt x="7404" y="9360"/>
                </a:cubicBezTo>
                <a:close/>
                <a:moveTo>
                  <a:pt x="4649" y="1051"/>
                </a:moveTo>
                <a:lnTo>
                  <a:pt x="3386651" y="1051"/>
                </a:lnTo>
                <a:lnTo>
                  <a:pt x="3452997" y="6689"/>
                </a:lnTo>
                <a:cubicBezTo>
                  <a:pt x="3545138" y="22583"/>
                  <a:pt x="3625865" y="64891"/>
                  <a:pt x="3683556" y="123818"/>
                </a:cubicBezTo>
                <a:lnTo>
                  <a:pt x="3688906" y="131678"/>
                </a:lnTo>
                <a:lnTo>
                  <a:pt x="3285057" y="350074"/>
                </a:lnTo>
                <a:lnTo>
                  <a:pt x="3677806" y="562467"/>
                </a:lnTo>
                <a:lnTo>
                  <a:pt x="3636150" y="598429"/>
                </a:lnTo>
                <a:cubicBezTo>
                  <a:pt x="3584788" y="635933"/>
                  <a:pt x="3522103" y="662711"/>
                  <a:pt x="3452997" y="674631"/>
                </a:cubicBezTo>
                <a:lnTo>
                  <a:pt x="3386639" y="680270"/>
                </a:lnTo>
                <a:lnTo>
                  <a:pt x="4649" y="680270"/>
                </a:lnTo>
                <a:lnTo>
                  <a:pt x="4649" y="1051"/>
                </a:lnTo>
                <a:close/>
              </a:path>
            </a:pathLst>
          </a:cu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285750" indent="-285750">
              <a:buFont typeface="Wingdings" pitchFamily="2" charset="2"/>
              <a:buChar char="Ø"/>
              <a:defRPr/>
            </a:pPr>
            <a:r>
              <a:rPr kumimoji="0" lang="en-US" u="none" strike="noStrike" kern="1200" cap="none" spc="0" normalizeH="0" baseline="0" noProof="0">
                <a:ln>
                  <a:noFill/>
                </a:ln>
                <a:solidFill>
                  <a:srgbClr val="111111"/>
                </a:solidFill>
                <a:effectLst/>
                <a:uLnTx/>
                <a:uFillTx/>
                <a:latin typeface="Avenir Book" panose="02000503020000020003" pitchFamily="2" charset="0"/>
              </a:rPr>
              <a:t>Hierarchy of </a:t>
            </a:r>
            <a:r>
              <a:rPr lang="en-US">
                <a:solidFill>
                  <a:srgbClr val="111111"/>
                </a:solidFill>
                <a:latin typeface="Avenir Book" panose="02000503020000020003" pitchFamily="2" charset="0"/>
              </a:rPr>
              <a:t>information</a:t>
            </a:r>
            <a:endParaRPr kumimoji="0" lang="en-US" u="none" strike="noStrike" kern="1200" cap="none" spc="0" normalizeH="0" baseline="0" noProof="0">
              <a:ln>
                <a:noFill/>
              </a:ln>
              <a:solidFill>
                <a:srgbClr val="111111"/>
              </a:solidFill>
              <a:effectLst/>
              <a:uLnTx/>
              <a:uFillTx/>
              <a:latin typeface="Avenir Book" panose="02000503020000020003" pitchFamily="2" charset="0"/>
            </a:endParaRPr>
          </a:p>
        </p:txBody>
      </p:sp>
      <p:sp>
        <p:nvSpPr>
          <p:cNvPr id="44" name="Parallelogram 43">
            <a:extLst>
              <a:ext uri="{FF2B5EF4-FFF2-40B4-BE49-F238E27FC236}">
                <a16:creationId xmlns:a16="http://schemas.microsoft.com/office/drawing/2014/main" id="{84C76E19-0C64-2810-6545-3168124520F1}"/>
              </a:ext>
            </a:extLst>
          </p:cNvPr>
          <p:cNvSpPr/>
          <p:nvPr/>
        </p:nvSpPr>
        <p:spPr>
          <a:xfrm>
            <a:off x="4271962" y="5468793"/>
            <a:ext cx="1081514" cy="326147"/>
          </a:xfrm>
          <a:prstGeom prst="parallelogram">
            <a:avLst>
              <a:gd name="adj" fmla="val 101471"/>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45" name="Parallelogram 44">
            <a:extLst>
              <a:ext uri="{FF2B5EF4-FFF2-40B4-BE49-F238E27FC236}">
                <a16:creationId xmlns:a16="http://schemas.microsoft.com/office/drawing/2014/main" id="{EBACAA44-33B6-6C32-8408-7AE8E08E7C1A}"/>
              </a:ext>
            </a:extLst>
          </p:cNvPr>
          <p:cNvSpPr/>
          <p:nvPr/>
        </p:nvSpPr>
        <p:spPr>
          <a:xfrm flipH="1">
            <a:off x="4271962" y="5110202"/>
            <a:ext cx="1081511" cy="351447"/>
          </a:xfrm>
          <a:prstGeom prst="parallelogram">
            <a:avLst>
              <a:gd name="adj" fmla="val 101471"/>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56" name="Rectangle 55">
            <a:extLst>
              <a:ext uri="{FF2B5EF4-FFF2-40B4-BE49-F238E27FC236}">
                <a16:creationId xmlns:a16="http://schemas.microsoft.com/office/drawing/2014/main" id="{66E6A6CB-F43A-BD55-A00D-2C49E59E3D45}"/>
              </a:ext>
            </a:extLst>
          </p:cNvPr>
          <p:cNvSpPr/>
          <p:nvPr/>
        </p:nvSpPr>
        <p:spPr>
          <a:xfrm>
            <a:off x="961132" y="5114670"/>
            <a:ext cx="672446" cy="68027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4400">
              <a:solidFill>
                <a:schemeClr val="bg1"/>
              </a:solidFill>
              <a:latin typeface="Avenir Book" panose="02000503020000020003" pitchFamily="2" charset="0"/>
            </a:endParaRPr>
          </a:p>
        </p:txBody>
      </p:sp>
      <p:pic>
        <p:nvPicPr>
          <p:cNvPr id="39" name="Graphic 38" descr="Management with solid fill">
            <a:extLst>
              <a:ext uri="{FF2B5EF4-FFF2-40B4-BE49-F238E27FC236}">
                <a16:creationId xmlns:a16="http://schemas.microsoft.com/office/drawing/2014/main" id="{C5692616-B59D-B0CD-263F-6EE81493C1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578" y="5137226"/>
            <a:ext cx="648845" cy="648845"/>
          </a:xfrm>
          <a:prstGeom prst="rect">
            <a:avLst/>
          </a:prstGeom>
        </p:spPr>
      </p:pic>
      <p:sp>
        <p:nvSpPr>
          <p:cNvPr id="51" name="Freeform 16">
            <a:extLst>
              <a:ext uri="{FF2B5EF4-FFF2-40B4-BE49-F238E27FC236}">
                <a16:creationId xmlns:a16="http://schemas.microsoft.com/office/drawing/2014/main" id="{13CBE4C4-BED6-B81A-BEB8-100C1A14AEB3}"/>
              </a:ext>
            </a:extLst>
          </p:cNvPr>
          <p:cNvSpPr/>
          <p:nvPr/>
        </p:nvSpPr>
        <p:spPr>
          <a:xfrm>
            <a:off x="1645333" y="2852135"/>
            <a:ext cx="3467820" cy="680270"/>
          </a:xfrm>
          <a:custGeom>
            <a:avLst/>
            <a:gdLst>
              <a:gd name="connsiteX0" fmla="*/ 344785 w 3684257"/>
              <a:gd name="connsiteY0" fmla="*/ 42599 h 679219"/>
              <a:gd name="connsiteX1" fmla="*/ 58190 w 3684257"/>
              <a:gd name="connsiteY1" fmla="*/ 329194 h 679219"/>
              <a:gd name="connsiteX2" fmla="*/ 344785 w 3684257"/>
              <a:gd name="connsiteY2" fmla="*/ 615789 h 679219"/>
              <a:gd name="connsiteX3" fmla="*/ 631380 w 3684257"/>
              <a:gd name="connsiteY3" fmla="*/ 329194 h 679219"/>
              <a:gd name="connsiteX4" fmla="*/ 344785 w 3684257"/>
              <a:gd name="connsiteY4" fmla="*/ 425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0" fmla="*/ 238086 w 3684257"/>
              <a:gd name="connsiteY0" fmla="*/ 385499 h 679219"/>
              <a:gd name="connsiteX1" fmla="*/ 58190 w 3684257"/>
              <a:gd name="connsiteY1" fmla="*/ 329194 h 679219"/>
              <a:gd name="connsiteX2" fmla="*/ 344785 w 3684257"/>
              <a:gd name="connsiteY2" fmla="*/ 615789 h 679219"/>
              <a:gd name="connsiteX3" fmla="*/ 631380 w 3684257"/>
              <a:gd name="connsiteY3" fmla="*/ 32919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38086 w 3684257"/>
              <a:gd name="connsiteY0" fmla="*/ 385499 h 679219"/>
              <a:gd name="connsiteX1" fmla="*/ 58190 w 3684257"/>
              <a:gd name="connsiteY1" fmla="*/ 329194 h 679219"/>
              <a:gd name="connsiteX2" fmla="*/ 344785 w 3684257"/>
              <a:gd name="connsiteY2" fmla="*/ 615789 h 679219"/>
              <a:gd name="connsiteX3" fmla="*/ 12522 w 3684257"/>
              <a:gd name="connsiteY3" fmla="*/ 9154 h 679219"/>
              <a:gd name="connsiteX4" fmla="*/ 238086 w 3684257"/>
              <a:gd name="connsiteY4" fmla="*/ 38549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40060 w 3686231"/>
              <a:gd name="connsiteY0" fmla="*/ 400643 h 694363"/>
              <a:gd name="connsiteX1" fmla="*/ 60164 w 3686231"/>
              <a:gd name="connsiteY1" fmla="*/ 344338 h 694363"/>
              <a:gd name="connsiteX2" fmla="*/ 26661 w 3686231"/>
              <a:gd name="connsiteY2" fmla="*/ 70863 h 694363"/>
              <a:gd name="connsiteX3" fmla="*/ 14496 w 3686231"/>
              <a:gd name="connsiteY3" fmla="*/ 24298 h 694363"/>
              <a:gd name="connsiteX4" fmla="*/ 240060 w 3686231"/>
              <a:gd name="connsiteY4" fmla="*/ 400643 h 694363"/>
              <a:gd name="connsiteX5" fmla="*/ 1974 w 3686231"/>
              <a:gd name="connsiteY5" fmla="*/ 15144 h 694363"/>
              <a:gd name="connsiteX6" fmla="*/ 3383976 w 3686231"/>
              <a:gd name="connsiteY6" fmla="*/ 15144 h 694363"/>
              <a:gd name="connsiteX7" fmla="*/ 3450322 w 3686231"/>
              <a:gd name="connsiteY7" fmla="*/ 20782 h 694363"/>
              <a:gd name="connsiteX8" fmla="*/ 3680881 w 3686231"/>
              <a:gd name="connsiteY8" fmla="*/ 137911 h 694363"/>
              <a:gd name="connsiteX9" fmla="*/ 3686231 w 3686231"/>
              <a:gd name="connsiteY9" fmla="*/ 145771 h 694363"/>
              <a:gd name="connsiteX10" fmla="*/ 3282382 w 3686231"/>
              <a:gd name="connsiteY10" fmla="*/ 364167 h 694363"/>
              <a:gd name="connsiteX11" fmla="*/ 3675131 w 3686231"/>
              <a:gd name="connsiteY11" fmla="*/ 576560 h 694363"/>
              <a:gd name="connsiteX12" fmla="*/ 3633475 w 3686231"/>
              <a:gd name="connsiteY12" fmla="*/ 612522 h 694363"/>
              <a:gd name="connsiteX13" fmla="*/ 3450322 w 3686231"/>
              <a:gd name="connsiteY13" fmla="*/ 688724 h 694363"/>
              <a:gd name="connsiteX14" fmla="*/ 3383964 w 3686231"/>
              <a:gd name="connsiteY14" fmla="*/ 694363 h 694363"/>
              <a:gd name="connsiteX15" fmla="*/ 1974 w 3686231"/>
              <a:gd name="connsiteY15" fmla="*/ 694363 h 694363"/>
              <a:gd name="connsiteX16" fmla="*/ 1974 w 3686231"/>
              <a:gd name="connsiteY16" fmla="*/ 15144 h 694363"/>
              <a:gd name="connsiteX0" fmla="*/ 35357 w 3684257"/>
              <a:gd name="connsiteY0" fmla="*/ 65459 h 679219"/>
              <a:gd name="connsiteX1" fmla="*/ 58190 w 3684257"/>
              <a:gd name="connsiteY1" fmla="*/ 32919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35357 w 3684257"/>
              <a:gd name="connsiteY0" fmla="*/ 65459 h 679219"/>
              <a:gd name="connsiteX1" fmla="*/ 36850 w 3684257"/>
              <a:gd name="connsiteY1" fmla="*/ 43444 h 679219"/>
              <a:gd name="connsiteX2" fmla="*/ 24687 w 3684257"/>
              <a:gd name="connsiteY2" fmla="*/ 55719 h 679219"/>
              <a:gd name="connsiteX3" fmla="*/ 12522 w 3684257"/>
              <a:gd name="connsiteY3" fmla="*/ 9154 h 679219"/>
              <a:gd name="connsiteX4" fmla="*/ 35357 w 3684257"/>
              <a:gd name="connsiteY4" fmla="*/ 6545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24687 w 3684257"/>
              <a:gd name="connsiteY2" fmla="*/ 557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2755 w 3684257"/>
              <a:gd name="connsiteY0" fmla="*/ 8309 h 679219"/>
              <a:gd name="connsiteX1" fmla="*/ 36850 w 3684257"/>
              <a:gd name="connsiteY1" fmla="*/ 43444 h 679219"/>
              <a:gd name="connsiteX2" fmla="*/ 3939 w 3684257"/>
              <a:gd name="connsiteY2" fmla="*/ 4919 h 679219"/>
              <a:gd name="connsiteX3" fmla="*/ 12522 w 3684257"/>
              <a:gd name="connsiteY3" fmla="*/ 9154 h 679219"/>
              <a:gd name="connsiteX4" fmla="*/ 2755 w 3684257"/>
              <a:gd name="connsiteY4" fmla="*/ 8309 h 679219"/>
              <a:gd name="connsiteX5" fmla="*/ 0 w 3684257"/>
              <a:gd name="connsiteY5" fmla="*/ 0 h 679219"/>
              <a:gd name="connsiteX6" fmla="*/ 3382002 w 3684257"/>
              <a:gd name="connsiteY6" fmla="*/ 0 h 679219"/>
              <a:gd name="connsiteX7" fmla="*/ 3448348 w 3684257"/>
              <a:gd name="connsiteY7" fmla="*/ 5638 h 679219"/>
              <a:gd name="connsiteX8" fmla="*/ 3678907 w 3684257"/>
              <a:gd name="connsiteY8" fmla="*/ 122767 h 679219"/>
              <a:gd name="connsiteX9" fmla="*/ 3684257 w 3684257"/>
              <a:gd name="connsiteY9" fmla="*/ 130627 h 679219"/>
              <a:gd name="connsiteX10" fmla="*/ 3280408 w 3684257"/>
              <a:gd name="connsiteY10" fmla="*/ 349023 h 679219"/>
              <a:gd name="connsiteX11" fmla="*/ 3673157 w 3684257"/>
              <a:gd name="connsiteY11" fmla="*/ 561416 h 679219"/>
              <a:gd name="connsiteX12" fmla="*/ 3631501 w 3684257"/>
              <a:gd name="connsiteY12" fmla="*/ 597378 h 679219"/>
              <a:gd name="connsiteX13" fmla="*/ 3448348 w 3684257"/>
              <a:gd name="connsiteY13" fmla="*/ 673580 h 679219"/>
              <a:gd name="connsiteX14" fmla="*/ 3381990 w 3684257"/>
              <a:gd name="connsiteY14" fmla="*/ 679219 h 679219"/>
              <a:gd name="connsiteX15" fmla="*/ 0 w 3684257"/>
              <a:gd name="connsiteY15" fmla="*/ 679219 h 679219"/>
              <a:gd name="connsiteX16" fmla="*/ 0 w 3684257"/>
              <a:gd name="connsiteY16" fmla="*/ 0 h 679219"/>
              <a:gd name="connsiteX0" fmla="*/ 7404 w 3688906"/>
              <a:gd name="connsiteY0" fmla="*/ 9360 h 680270"/>
              <a:gd name="connsiteX1" fmla="*/ 5 w 3688906"/>
              <a:gd name="connsiteY1" fmla="*/ 45 h 680270"/>
              <a:gd name="connsiteX2" fmla="*/ 8588 w 3688906"/>
              <a:gd name="connsiteY2" fmla="*/ 5970 h 680270"/>
              <a:gd name="connsiteX3" fmla="*/ 17171 w 3688906"/>
              <a:gd name="connsiteY3" fmla="*/ 10205 h 680270"/>
              <a:gd name="connsiteX4" fmla="*/ 7404 w 3688906"/>
              <a:gd name="connsiteY4" fmla="*/ 9360 h 680270"/>
              <a:gd name="connsiteX5" fmla="*/ 4649 w 3688906"/>
              <a:gd name="connsiteY5" fmla="*/ 1051 h 680270"/>
              <a:gd name="connsiteX6" fmla="*/ 3386651 w 3688906"/>
              <a:gd name="connsiteY6" fmla="*/ 1051 h 680270"/>
              <a:gd name="connsiteX7" fmla="*/ 3452997 w 3688906"/>
              <a:gd name="connsiteY7" fmla="*/ 6689 h 680270"/>
              <a:gd name="connsiteX8" fmla="*/ 3683556 w 3688906"/>
              <a:gd name="connsiteY8" fmla="*/ 123818 h 680270"/>
              <a:gd name="connsiteX9" fmla="*/ 3688906 w 3688906"/>
              <a:gd name="connsiteY9" fmla="*/ 131678 h 680270"/>
              <a:gd name="connsiteX10" fmla="*/ 3285057 w 3688906"/>
              <a:gd name="connsiteY10" fmla="*/ 350074 h 680270"/>
              <a:gd name="connsiteX11" fmla="*/ 3677806 w 3688906"/>
              <a:gd name="connsiteY11" fmla="*/ 562467 h 680270"/>
              <a:gd name="connsiteX12" fmla="*/ 3636150 w 3688906"/>
              <a:gd name="connsiteY12" fmla="*/ 598429 h 680270"/>
              <a:gd name="connsiteX13" fmla="*/ 3452997 w 3688906"/>
              <a:gd name="connsiteY13" fmla="*/ 674631 h 680270"/>
              <a:gd name="connsiteX14" fmla="*/ 3386639 w 3688906"/>
              <a:gd name="connsiteY14" fmla="*/ 680270 h 680270"/>
              <a:gd name="connsiteX15" fmla="*/ 4649 w 3688906"/>
              <a:gd name="connsiteY15" fmla="*/ 680270 h 680270"/>
              <a:gd name="connsiteX16" fmla="*/ 4649 w 3688906"/>
              <a:gd name="connsiteY16" fmla="*/ 1051 h 6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8906" h="680270">
                <a:moveTo>
                  <a:pt x="7404" y="9360"/>
                </a:moveTo>
                <a:cubicBezTo>
                  <a:pt x="4543" y="7667"/>
                  <a:pt x="-192" y="610"/>
                  <a:pt x="5" y="45"/>
                </a:cubicBezTo>
                <a:cubicBezTo>
                  <a:pt x="202" y="-520"/>
                  <a:pt x="5727" y="4277"/>
                  <a:pt x="8588" y="5970"/>
                </a:cubicBezTo>
                <a:cubicBezTo>
                  <a:pt x="11449" y="7663"/>
                  <a:pt x="17368" y="9640"/>
                  <a:pt x="17171" y="10205"/>
                </a:cubicBezTo>
                <a:cubicBezTo>
                  <a:pt x="16974" y="10770"/>
                  <a:pt x="10265" y="11053"/>
                  <a:pt x="7404" y="9360"/>
                </a:cubicBezTo>
                <a:close/>
                <a:moveTo>
                  <a:pt x="4649" y="1051"/>
                </a:moveTo>
                <a:lnTo>
                  <a:pt x="3386651" y="1051"/>
                </a:lnTo>
                <a:lnTo>
                  <a:pt x="3452997" y="6689"/>
                </a:lnTo>
                <a:cubicBezTo>
                  <a:pt x="3545138" y="22583"/>
                  <a:pt x="3625865" y="64891"/>
                  <a:pt x="3683556" y="123818"/>
                </a:cubicBezTo>
                <a:lnTo>
                  <a:pt x="3688906" y="131678"/>
                </a:lnTo>
                <a:lnTo>
                  <a:pt x="3285057" y="350074"/>
                </a:lnTo>
                <a:lnTo>
                  <a:pt x="3677806" y="562467"/>
                </a:lnTo>
                <a:lnTo>
                  <a:pt x="3636150" y="598429"/>
                </a:lnTo>
                <a:cubicBezTo>
                  <a:pt x="3584788" y="635933"/>
                  <a:pt x="3522103" y="662711"/>
                  <a:pt x="3452997" y="674631"/>
                </a:cubicBezTo>
                <a:lnTo>
                  <a:pt x="3386639" y="680270"/>
                </a:lnTo>
                <a:lnTo>
                  <a:pt x="4649" y="680270"/>
                </a:lnTo>
                <a:lnTo>
                  <a:pt x="4649" y="1051"/>
                </a:lnTo>
                <a:close/>
              </a:path>
            </a:pathLst>
          </a:cu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285750" indent="-285750">
              <a:buFont typeface="Wingdings" pitchFamily="2" charset="2"/>
              <a:buChar char="Ø"/>
              <a:defRPr/>
            </a:pPr>
            <a:r>
              <a:rPr lang="en-US">
                <a:solidFill>
                  <a:srgbClr val="111111"/>
                </a:solidFill>
                <a:latin typeface="Avenir Book" panose="02000503020000020003" pitchFamily="2" charset="0"/>
              </a:rPr>
              <a:t>Awareness of audience</a:t>
            </a:r>
            <a:endParaRPr kumimoji="0" lang="en-US" u="none" strike="noStrike" kern="1200" cap="none" spc="0" normalizeH="0" baseline="0" noProof="0">
              <a:ln>
                <a:noFill/>
              </a:ln>
              <a:solidFill>
                <a:srgbClr val="111111"/>
              </a:solidFill>
              <a:effectLst/>
              <a:uLnTx/>
              <a:uFillTx/>
              <a:latin typeface="Avenir Book" panose="02000503020000020003" pitchFamily="2" charset="0"/>
            </a:endParaRPr>
          </a:p>
        </p:txBody>
      </p:sp>
      <p:sp>
        <p:nvSpPr>
          <p:cNvPr id="52" name="Parallelogram 51">
            <a:extLst>
              <a:ext uri="{FF2B5EF4-FFF2-40B4-BE49-F238E27FC236}">
                <a16:creationId xmlns:a16="http://schemas.microsoft.com/office/drawing/2014/main" id="{549A316A-6AF9-366D-46C5-F6DBFB818152}"/>
              </a:ext>
            </a:extLst>
          </p:cNvPr>
          <p:cNvSpPr/>
          <p:nvPr/>
        </p:nvSpPr>
        <p:spPr>
          <a:xfrm>
            <a:off x="4271961" y="3204992"/>
            <a:ext cx="1040770" cy="342962"/>
          </a:xfrm>
          <a:prstGeom prst="parallelogram">
            <a:avLst>
              <a:gd name="adj" fmla="val 101471"/>
            </a:avLst>
          </a:prstGeom>
          <a:solidFill>
            <a:srgbClr val="5E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53" name="Parallelogram 52">
            <a:extLst>
              <a:ext uri="{FF2B5EF4-FFF2-40B4-BE49-F238E27FC236}">
                <a16:creationId xmlns:a16="http://schemas.microsoft.com/office/drawing/2014/main" id="{5D9056AE-AF22-20D5-6E8D-882DD7D90E0D}"/>
              </a:ext>
            </a:extLst>
          </p:cNvPr>
          <p:cNvSpPr/>
          <p:nvPr/>
        </p:nvSpPr>
        <p:spPr>
          <a:xfrm flipH="1">
            <a:off x="4282937" y="2854885"/>
            <a:ext cx="1029794" cy="342962"/>
          </a:xfrm>
          <a:prstGeom prst="parallelogram">
            <a:avLst>
              <a:gd name="adj" fmla="val 101471"/>
            </a:avLst>
          </a:prstGeom>
          <a:solidFill>
            <a:srgbClr val="5E0000"/>
          </a:solidFill>
          <a:ln>
            <a:solidFill>
              <a:srgbClr val="5E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800000"/>
              </a:solidFill>
              <a:effectLst/>
              <a:uLnTx/>
              <a:uFillTx/>
              <a:latin typeface="Avenir Book" panose="02000503020000020003" pitchFamily="2" charset="0"/>
            </a:endParaRPr>
          </a:p>
        </p:txBody>
      </p:sp>
      <p:sp>
        <p:nvSpPr>
          <p:cNvPr id="54" name="Rectangle 53">
            <a:extLst>
              <a:ext uri="{FF2B5EF4-FFF2-40B4-BE49-F238E27FC236}">
                <a16:creationId xmlns:a16="http://schemas.microsoft.com/office/drawing/2014/main" id="{D5439020-B849-20DD-526D-F4CD0C79C803}"/>
              </a:ext>
            </a:extLst>
          </p:cNvPr>
          <p:cNvSpPr/>
          <p:nvPr/>
        </p:nvSpPr>
        <p:spPr>
          <a:xfrm>
            <a:off x="980862" y="2844809"/>
            <a:ext cx="672446" cy="691800"/>
          </a:xfrm>
          <a:prstGeom prst="rect">
            <a:avLst/>
          </a:prstGeom>
          <a:solidFill>
            <a:srgbClr val="5E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4400">
              <a:solidFill>
                <a:schemeClr val="bg1"/>
              </a:solidFill>
              <a:latin typeface="Avenir Book" panose="02000503020000020003" pitchFamily="2" charset="0"/>
            </a:endParaRPr>
          </a:p>
        </p:txBody>
      </p:sp>
      <p:pic>
        <p:nvPicPr>
          <p:cNvPr id="41" name="Graphic 40" descr="Target Audience with solid fill">
            <a:extLst>
              <a:ext uri="{FF2B5EF4-FFF2-40B4-BE49-F238E27FC236}">
                <a16:creationId xmlns:a16="http://schemas.microsoft.com/office/drawing/2014/main" id="{4221DFA8-353C-68E5-110E-ADA9E4768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107" y="2852135"/>
            <a:ext cx="664314" cy="664314"/>
          </a:xfrm>
          <a:prstGeom prst="rect">
            <a:avLst/>
          </a:prstGeom>
        </p:spPr>
      </p:pic>
      <p:sp>
        <p:nvSpPr>
          <p:cNvPr id="2" name="Text Placeholder 1">
            <a:extLst>
              <a:ext uri="{FF2B5EF4-FFF2-40B4-BE49-F238E27FC236}">
                <a16:creationId xmlns:a16="http://schemas.microsoft.com/office/drawing/2014/main" id="{D76AD5F2-FE43-1C6F-AA52-1F9D742B280A}"/>
              </a:ext>
            </a:extLst>
          </p:cNvPr>
          <p:cNvSpPr>
            <a:spLocks noGrp="1"/>
          </p:cNvSpPr>
          <p:nvPr>
            <p:ph type="body" sz="quarter" idx="10"/>
          </p:nvPr>
        </p:nvSpPr>
        <p:spPr>
          <a:xfrm>
            <a:off x="961132" y="381973"/>
            <a:ext cx="10994648" cy="373812"/>
          </a:xfrm>
        </p:spPr>
        <p:txBody>
          <a:bodyPr/>
          <a:lstStyle/>
          <a:p>
            <a:r>
              <a:rPr lang="en-US"/>
              <a:t>Best practices dictate that redesigning the marketing and recruiting material will enhance viewer interest</a:t>
            </a:r>
          </a:p>
        </p:txBody>
      </p:sp>
      <p:sp>
        <p:nvSpPr>
          <p:cNvPr id="3" name="Slide Number Placeholder 2">
            <a:extLst>
              <a:ext uri="{FF2B5EF4-FFF2-40B4-BE49-F238E27FC236}">
                <a16:creationId xmlns:a16="http://schemas.microsoft.com/office/drawing/2014/main" id="{A14C02D2-D7AD-7F46-814F-7AB14D1C1A6B}"/>
              </a:ext>
            </a:extLst>
          </p:cNvPr>
          <p:cNvSpPr>
            <a:spLocks noGrp="1"/>
          </p:cNvSpPr>
          <p:nvPr>
            <p:ph type="sldNum" sz="quarter" idx="12"/>
          </p:nvPr>
        </p:nvSpPr>
        <p:spPr/>
        <p:txBody>
          <a:bodyPr/>
          <a:lstStyle/>
          <a:p>
            <a:fld id="{3E42D4C3-81CA-9A44-B950-E18D344B504E}" type="slidenum">
              <a:rPr lang="en-US" smtClean="0"/>
              <a:pPr/>
              <a:t>7</a:t>
            </a:fld>
            <a:endParaRPr lang="en-US"/>
          </a:p>
        </p:txBody>
      </p:sp>
      <p:sp>
        <p:nvSpPr>
          <p:cNvPr id="4" name="Rectangle 3">
            <a:extLst>
              <a:ext uri="{FF2B5EF4-FFF2-40B4-BE49-F238E27FC236}">
                <a16:creationId xmlns:a16="http://schemas.microsoft.com/office/drawing/2014/main" id="{6D88A4E7-AAE0-CCA4-6379-9B2373E65267}"/>
              </a:ext>
            </a:extLst>
          </p:cNvPr>
          <p:cNvSpPr/>
          <p:nvPr/>
        </p:nvSpPr>
        <p:spPr>
          <a:xfrm>
            <a:off x="5660433" y="3429000"/>
            <a:ext cx="2818368" cy="23335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4000"/>
              </a:lnSpc>
              <a:spcAft>
                <a:spcPts val="600"/>
              </a:spcAft>
              <a:buClr>
                <a:schemeClr val="accent1"/>
              </a:buClr>
            </a:pPr>
            <a:endParaRPr lang="en-US" sz="100">
              <a:solidFill>
                <a:schemeClr val="tx2"/>
              </a:solidFill>
              <a:latin typeface="Avenir Book" panose="02000503020000020003" pitchFamily="2" charset="0"/>
            </a:endParaRP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Include a </a:t>
            </a:r>
            <a:r>
              <a:rPr lang="en-US" sz="1400" b="1">
                <a:solidFill>
                  <a:schemeClr val="tx2"/>
                </a:solidFill>
                <a:latin typeface="Avenir Book" panose="02000503020000020003" pitchFamily="2" charset="0"/>
              </a:rPr>
              <a:t>Call-to-Action</a:t>
            </a:r>
            <a:r>
              <a:rPr lang="en-US" sz="1400">
                <a:solidFill>
                  <a:schemeClr val="tx2"/>
                </a:solidFill>
                <a:latin typeface="Avenir Book" panose="02000503020000020003" pitchFamily="2" charset="0"/>
              </a:rPr>
              <a:t> like ‘Tap on the link to sign-up’</a:t>
            </a: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Decrease </a:t>
            </a:r>
            <a:r>
              <a:rPr lang="en-US" sz="1400" b="1">
                <a:solidFill>
                  <a:schemeClr val="tx2"/>
                </a:solidFill>
                <a:latin typeface="Avenir Book" panose="02000503020000020003" pitchFamily="2" charset="0"/>
              </a:rPr>
              <a:t>repetition of words</a:t>
            </a:r>
            <a:r>
              <a:rPr lang="en-US" sz="1400">
                <a:solidFill>
                  <a:schemeClr val="tx2"/>
                </a:solidFill>
                <a:latin typeface="Avenir Book" panose="02000503020000020003" pitchFamily="2" charset="0"/>
              </a:rPr>
              <a:t> like ‘mentor’, ’learn more’</a:t>
            </a: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Remove </a:t>
            </a:r>
            <a:r>
              <a:rPr lang="en-US" sz="1400" b="1">
                <a:solidFill>
                  <a:schemeClr val="tx2"/>
                </a:solidFill>
                <a:latin typeface="Avenir Book" panose="02000503020000020003" pitchFamily="2" charset="0"/>
              </a:rPr>
              <a:t>nuanced lingo </a:t>
            </a:r>
            <a:r>
              <a:rPr lang="en-US" sz="1400">
                <a:solidFill>
                  <a:schemeClr val="tx2"/>
                </a:solidFill>
                <a:latin typeface="Avenir Book" panose="02000503020000020003" pitchFamily="2" charset="0"/>
              </a:rPr>
              <a:t>used like ‘it takes little to be big’</a:t>
            </a:r>
          </a:p>
          <a:p>
            <a:pPr marL="285750" indent="-285750">
              <a:lnSpc>
                <a:spcPct val="94000"/>
              </a:lnSpc>
              <a:spcAft>
                <a:spcPts val="600"/>
              </a:spcAft>
              <a:buClr>
                <a:schemeClr val="accent1"/>
              </a:buClr>
              <a:buFont typeface="Arial" panose="020B0604020202020204" pitchFamily="34" charset="0"/>
              <a:buChar char="•"/>
            </a:pPr>
            <a:r>
              <a:rPr lang="en-US" sz="1400">
                <a:solidFill>
                  <a:schemeClr val="tx2"/>
                </a:solidFill>
                <a:latin typeface="Avenir Book" panose="02000503020000020003" pitchFamily="2" charset="0"/>
              </a:rPr>
              <a:t>Make more </a:t>
            </a:r>
            <a:r>
              <a:rPr lang="en-US" sz="1400" b="1">
                <a:solidFill>
                  <a:schemeClr val="tx2"/>
                </a:solidFill>
                <a:latin typeface="Avenir Book" panose="02000503020000020003" pitchFamily="2" charset="0"/>
              </a:rPr>
              <a:t>action-oriented</a:t>
            </a:r>
            <a:r>
              <a:rPr lang="en-US" sz="1400">
                <a:solidFill>
                  <a:schemeClr val="tx2"/>
                </a:solidFill>
                <a:latin typeface="Avenir Book" panose="02000503020000020003" pitchFamily="2" charset="0"/>
              </a:rPr>
              <a:t> like ’Don’t wait! Reserve spot today’</a:t>
            </a:r>
          </a:p>
        </p:txBody>
      </p:sp>
      <p:sp>
        <p:nvSpPr>
          <p:cNvPr id="5" name="TextBox 4">
            <a:extLst>
              <a:ext uri="{FF2B5EF4-FFF2-40B4-BE49-F238E27FC236}">
                <a16:creationId xmlns:a16="http://schemas.microsoft.com/office/drawing/2014/main" id="{5A7F968F-9BC4-DF68-6069-29A9982DF8E2}"/>
              </a:ext>
            </a:extLst>
          </p:cNvPr>
          <p:cNvSpPr txBox="1"/>
          <p:nvPr/>
        </p:nvSpPr>
        <p:spPr>
          <a:xfrm>
            <a:off x="5660433" y="2844809"/>
            <a:ext cx="2818368" cy="584775"/>
          </a:xfrm>
          <a:prstGeom prst="rect">
            <a:avLst/>
          </a:prstGeom>
          <a:solidFill>
            <a:schemeClr val="tx1">
              <a:lumMod val="90000"/>
              <a:lumOff val="10000"/>
            </a:schemeClr>
          </a:solidFill>
        </p:spPr>
        <p:txBody>
          <a:bodyPr wrap="square" lIns="182880" tIns="91440" rIns="182880" bIns="91440" rtlCol="0">
            <a:spAutoFit/>
          </a:bodyPr>
          <a:lstStyle/>
          <a:p>
            <a:pPr algn="ctr"/>
            <a:endParaRPr lang="en-US" sz="400" b="1">
              <a:solidFill>
                <a:srgbClr val="FFFFFF"/>
              </a:solidFill>
              <a:latin typeface="Avenir Book" panose="02000503020000020003" pitchFamily="2" charset="0"/>
            </a:endParaRPr>
          </a:p>
          <a:p>
            <a:pPr algn="ctr"/>
            <a:r>
              <a:rPr lang="en-US" b="1">
                <a:solidFill>
                  <a:srgbClr val="FFFFFF"/>
                </a:solidFill>
                <a:latin typeface="Avenir Book" panose="02000503020000020003" pitchFamily="2" charset="0"/>
              </a:rPr>
              <a:t>Marketing Ads</a:t>
            </a:r>
          </a:p>
          <a:p>
            <a:pPr algn="ctr"/>
            <a:endParaRPr lang="en-US" sz="400" b="1">
              <a:solidFill>
                <a:srgbClr val="FFFFFF"/>
              </a:solidFill>
              <a:latin typeface="Avenir Book" panose="02000503020000020003" pitchFamily="2" charset="0"/>
            </a:endParaRPr>
          </a:p>
        </p:txBody>
      </p:sp>
      <p:sp>
        <p:nvSpPr>
          <p:cNvPr id="7" name="TextBox 6">
            <a:extLst>
              <a:ext uri="{FF2B5EF4-FFF2-40B4-BE49-F238E27FC236}">
                <a16:creationId xmlns:a16="http://schemas.microsoft.com/office/drawing/2014/main" id="{328F5A26-0239-11FE-3762-DE32910131FC}"/>
              </a:ext>
            </a:extLst>
          </p:cNvPr>
          <p:cNvSpPr txBox="1"/>
          <p:nvPr/>
        </p:nvSpPr>
        <p:spPr>
          <a:xfrm>
            <a:off x="8606423" y="2856299"/>
            <a:ext cx="2818368" cy="584775"/>
          </a:xfrm>
          <a:prstGeom prst="rect">
            <a:avLst/>
          </a:prstGeom>
          <a:solidFill>
            <a:schemeClr val="tx1">
              <a:lumMod val="90000"/>
              <a:lumOff val="10000"/>
            </a:schemeClr>
          </a:solidFill>
        </p:spPr>
        <p:txBody>
          <a:bodyPr wrap="square" lIns="182880" tIns="91440" rIns="182880" bIns="91440" rtlCol="0">
            <a:spAutoFit/>
          </a:bodyPr>
          <a:lstStyle/>
          <a:p>
            <a:pPr lvl="0" algn="ctr"/>
            <a:endParaRPr lang="en-US" sz="400" b="1">
              <a:solidFill>
                <a:srgbClr val="FFFFFF"/>
              </a:solidFill>
              <a:latin typeface="Avenir Book" panose="02000503020000020003" pitchFamily="2" charset="0"/>
            </a:endParaRPr>
          </a:p>
          <a:p>
            <a:pPr lvl="0" algn="ctr"/>
            <a:r>
              <a:rPr lang="en-US" b="1">
                <a:solidFill>
                  <a:srgbClr val="FFFFFF"/>
                </a:solidFill>
                <a:latin typeface="Avenir Book" panose="02000503020000020003" pitchFamily="2" charset="0"/>
              </a:rPr>
              <a:t>Recruiting Flyers</a:t>
            </a:r>
          </a:p>
          <a:p>
            <a:pPr lvl="0" algn="ctr"/>
            <a:endParaRPr lang="en-US" sz="400" b="1">
              <a:solidFill>
                <a:srgbClr val="FFFFFF"/>
              </a:solidFill>
              <a:latin typeface="Avenir Book" panose="02000503020000020003" pitchFamily="2" charset="0"/>
            </a:endParaRPr>
          </a:p>
        </p:txBody>
      </p:sp>
      <p:sp>
        <p:nvSpPr>
          <p:cNvPr id="20" name="Rectangle 19">
            <a:extLst>
              <a:ext uri="{FF2B5EF4-FFF2-40B4-BE49-F238E27FC236}">
                <a16:creationId xmlns:a16="http://schemas.microsoft.com/office/drawing/2014/main" id="{6660D742-B72A-BD2D-3FD0-181578D5C5D5}"/>
              </a:ext>
            </a:extLst>
          </p:cNvPr>
          <p:cNvSpPr/>
          <p:nvPr/>
        </p:nvSpPr>
        <p:spPr>
          <a:xfrm>
            <a:off x="8606423" y="3429000"/>
            <a:ext cx="2818368" cy="23335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Make clear Call-to-Action</a:t>
            </a:r>
          </a:p>
          <a:p>
            <a:endParaRPr lang="en-US" sz="4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Create a </a:t>
            </a:r>
            <a:r>
              <a:rPr lang="en-US" sz="1400" b="1">
                <a:solidFill>
                  <a:schemeClr val="tx2"/>
                </a:solidFill>
                <a:latin typeface="Avenir Book" panose="02000503020000020003" pitchFamily="2" charset="0"/>
              </a:rPr>
              <a:t>story-like flow </a:t>
            </a:r>
            <a:r>
              <a:rPr lang="en-US" sz="1400">
                <a:solidFill>
                  <a:schemeClr val="tx2"/>
                </a:solidFill>
                <a:latin typeface="Avenir Book" panose="02000503020000020003" pitchFamily="2" charset="0"/>
              </a:rPr>
              <a:t>to flyers sequentially</a:t>
            </a:r>
          </a:p>
          <a:p>
            <a:endParaRPr lang="en-US" sz="4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Remove </a:t>
            </a:r>
            <a:r>
              <a:rPr lang="en-US" sz="1400" b="1">
                <a:solidFill>
                  <a:schemeClr val="tx2"/>
                </a:solidFill>
                <a:latin typeface="Avenir Book" panose="02000503020000020003" pitchFamily="2" charset="0"/>
              </a:rPr>
              <a:t>unnecessary graphics </a:t>
            </a:r>
            <a:r>
              <a:rPr lang="en-US" sz="1400">
                <a:solidFill>
                  <a:schemeClr val="tx2"/>
                </a:solidFill>
                <a:latin typeface="Avenir Book" panose="02000503020000020003" pitchFamily="2" charset="0"/>
              </a:rPr>
              <a:t>like arrows</a:t>
            </a:r>
          </a:p>
          <a:p>
            <a:pPr marL="285750" indent="-285750">
              <a:buFont typeface="Arial" panose="020B0604020202020204" pitchFamily="34" charset="0"/>
              <a:buChar char="•"/>
            </a:pPr>
            <a:endParaRPr lang="en-US" sz="5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b="1">
                <a:solidFill>
                  <a:schemeClr val="tx2"/>
                </a:solidFill>
                <a:latin typeface="Avenir Book" panose="02000503020000020003" pitchFamily="2" charset="0"/>
              </a:rPr>
              <a:t>Reduce repetition </a:t>
            </a:r>
            <a:r>
              <a:rPr lang="en-US" sz="1400">
                <a:solidFill>
                  <a:schemeClr val="tx2"/>
                </a:solidFill>
                <a:latin typeface="Avenir Book" panose="02000503020000020003" pitchFamily="2" charset="0"/>
              </a:rPr>
              <a:t>on words like ‘learn more’</a:t>
            </a:r>
          </a:p>
          <a:p>
            <a:pPr marL="285750" indent="-285750">
              <a:buFont typeface="Arial" panose="020B0604020202020204" pitchFamily="34" charset="0"/>
              <a:buChar char="•"/>
            </a:pPr>
            <a:endParaRPr lang="en-US" sz="500" b="1">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Reduce the </a:t>
            </a:r>
            <a:r>
              <a:rPr lang="en-US" sz="1400" b="1">
                <a:solidFill>
                  <a:schemeClr val="tx2"/>
                </a:solidFill>
                <a:latin typeface="Avenir Book" panose="02000503020000020003" pitchFamily="2" charset="0"/>
              </a:rPr>
              <a:t>size of the target company image </a:t>
            </a:r>
            <a:r>
              <a:rPr lang="en-US" sz="1400">
                <a:solidFill>
                  <a:schemeClr val="tx2"/>
                </a:solidFill>
                <a:latin typeface="Avenir Book" panose="02000503020000020003" pitchFamily="2" charset="0"/>
              </a:rPr>
              <a:t>on flyer</a:t>
            </a:r>
          </a:p>
          <a:p>
            <a:endParaRPr lang="en-US" sz="500">
              <a:solidFill>
                <a:schemeClr val="tx2"/>
              </a:solidFill>
              <a:latin typeface="Avenir Book" panose="02000503020000020003" pitchFamily="2" charset="0"/>
            </a:endParaRPr>
          </a:p>
        </p:txBody>
      </p:sp>
      <p:sp>
        <p:nvSpPr>
          <p:cNvPr id="57" name="Rectangle 56">
            <a:extLst>
              <a:ext uri="{FF2B5EF4-FFF2-40B4-BE49-F238E27FC236}">
                <a16:creationId xmlns:a16="http://schemas.microsoft.com/office/drawing/2014/main" id="{29111D07-6B46-D50F-D950-1616A878A35E}"/>
              </a:ext>
            </a:extLst>
          </p:cNvPr>
          <p:cNvSpPr/>
          <p:nvPr/>
        </p:nvSpPr>
        <p:spPr>
          <a:xfrm>
            <a:off x="980862" y="1123901"/>
            <a:ext cx="10329372" cy="58653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accent1">
                    <a:lumMod val="90000"/>
                    <a:lumOff val="10000"/>
                  </a:schemeClr>
                </a:solidFill>
                <a:latin typeface="Avenir Book" panose="02000503020000020003"/>
              </a:rPr>
              <a:t>By </a:t>
            </a:r>
            <a:r>
              <a:rPr lang="en-US" sz="1600" b="1" i="1">
                <a:solidFill>
                  <a:schemeClr val="accent1">
                    <a:lumMod val="90000"/>
                    <a:lumOff val="10000"/>
                  </a:schemeClr>
                </a:solidFill>
                <a:latin typeface="Avenir Book" panose="02000503020000020003"/>
              </a:rPr>
              <a:t>revising wording</a:t>
            </a:r>
            <a:r>
              <a:rPr lang="en-US" sz="1600" i="1">
                <a:solidFill>
                  <a:schemeClr val="accent1">
                    <a:lumMod val="90000"/>
                    <a:lumOff val="10000"/>
                  </a:schemeClr>
                </a:solidFill>
                <a:latin typeface="Avenir Book" panose="02000503020000020003"/>
              </a:rPr>
              <a:t>,</a:t>
            </a:r>
            <a:r>
              <a:rPr lang="en-US" sz="1600" b="1" i="1">
                <a:solidFill>
                  <a:schemeClr val="accent1">
                    <a:lumMod val="90000"/>
                    <a:lumOff val="10000"/>
                  </a:schemeClr>
                </a:solidFill>
                <a:latin typeface="Avenir Book" panose="02000503020000020003"/>
              </a:rPr>
              <a:t> </a:t>
            </a:r>
            <a:r>
              <a:rPr lang="en-US" sz="1600" i="1">
                <a:solidFill>
                  <a:schemeClr val="accent1">
                    <a:lumMod val="90000"/>
                    <a:lumOff val="10000"/>
                  </a:schemeClr>
                </a:solidFill>
                <a:latin typeface="Avenir Book" panose="02000503020000020003"/>
              </a:rPr>
              <a:t>using</a:t>
            </a:r>
            <a:r>
              <a:rPr lang="en-US" sz="1600" b="1" i="1">
                <a:solidFill>
                  <a:schemeClr val="accent1">
                    <a:lumMod val="90000"/>
                    <a:lumOff val="10000"/>
                  </a:schemeClr>
                </a:solidFill>
                <a:latin typeface="Avenir Book" panose="02000503020000020003"/>
              </a:rPr>
              <a:t> action words </a:t>
            </a:r>
            <a:r>
              <a:rPr lang="en-US" sz="1600" i="1">
                <a:solidFill>
                  <a:schemeClr val="accent1">
                    <a:lumMod val="90000"/>
                    <a:lumOff val="10000"/>
                  </a:schemeClr>
                </a:solidFill>
                <a:latin typeface="Avenir Book" panose="02000503020000020003"/>
              </a:rPr>
              <a:t>and</a:t>
            </a:r>
            <a:r>
              <a:rPr lang="en-US" sz="1600" b="1" i="1">
                <a:solidFill>
                  <a:schemeClr val="accent1">
                    <a:lumMod val="90000"/>
                    <a:lumOff val="10000"/>
                  </a:schemeClr>
                </a:solidFill>
                <a:latin typeface="Avenir Book" panose="02000503020000020003"/>
              </a:rPr>
              <a:t> avoiding potential confusing lingo</a:t>
            </a:r>
            <a:r>
              <a:rPr lang="en-US" sz="1600" i="1">
                <a:solidFill>
                  <a:schemeClr val="accent1">
                    <a:lumMod val="90000"/>
                    <a:lumOff val="10000"/>
                  </a:schemeClr>
                </a:solidFill>
                <a:latin typeface="Avenir Book" panose="02000503020000020003"/>
              </a:rPr>
              <a:t>, BBBSEM will see </a:t>
            </a:r>
            <a:r>
              <a:rPr lang="en-US" sz="1600" b="1" i="1">
                <a:solidFill>
                  <a:schemeClr val="accent1">
                    <a:lumMod val="90000"/>
                    <a:lumOff val="10000"/>
                  </a:schemeClr>
                </a:solidFill>
                <a:latin typeface="Avenir Book" panose="02000503020000020003"/>
              </a:rPr>
              <a:t>clearer communication </a:t>
            </a:r>
            <a:r>
              <a:rPr lang="en-US" sz="1600" i="1">
                <a:solidFill>
                  <a:schemeClr val="accent1">
                    <a:lumMod val="90000"/>
                    <a:lumOff val="10000"/>
                  </a:schemeClr>
                </a:solidFill>
                <a:latin typeface="Avenir Book" panose="02000503020000020003"/>
              </a:rPr>
              <a:t>ultimately resulting in </a:t>
            </a:r>
            <a:r>
              <a:rPr lang="en-US" sz="1600" b="1" i="1">
                <a:solidFill>
                  <a:schemeClr val="accent1">
                    <a:lumMod val="90000"/>
                    <a:lumOff val="10000"/>
                  </a:schemeClr>
                </a:solidFill>
                <a:latin typeface="Avenir Book" panose="02000503020000020003"/>
              </a:rPr>
              <a:t>higher conversion rates</a:t>
            </a:r>
            <a:r>
              <a:rPr lang="en-US" sz="1600" i="1">
                <a:solidFill>
                  <a:schemeClr val="accent1">
                    <a:lumMod val="90000"/>
                    <a:lumOff val="10000"/>
                  </a:schemeClr>
                </a:solidFill>
                <a:latin typeface="Avenir Book" panose="02000503020000020003"/>
              </a:rPr>
              <a:t>.</a:t>
            </a:r>
            <a:endParaRPr lang="en-US" sz="1600" b="1" i="1">
              <a:solidFill>
                <a:schemeClr val="accent1">
                  <a:lumMod val="90000"/>
                  <a:lumOff val="10000"/>
                </a:schemeClr>
              </a:solidFill>
              <a:latin typeface="Avenir Book" panose="02000503020000020003"/>
            </a:endParaRPr>
          </a:p>
        </p:txBody>
      </p:sp>
      <p:sp>
        <p:nvSpPr>
          <p:cNvPr id="58" name="TextBox 57">
            <a:extLst>
              <a:ext uri="{FF2B5EF4-FFF2-40B4-BE49-F238E27FC236}">
                <a16:creationId xmlns:a16="http://schemas.microsoft.com/office/drawing/2014/main" id="{A39E1A5B-0541-67B4-65DA-B4F05EB2DE5F}"/>
              </a:ext>
            </a:extLst>
          </p:cNvPr>
          <p:cNvSpPr txBox="1"/>
          <p:nvPr/>
        </p:nvSpPr>
        <p:spPr>
          <a:xfrm>
            <a:off x="1613423" y="2095549"/>
            <a:ext cx="3046969" cy="353943"/>
          </a:xfrm>
          <a:prstGeom prst="rect">
            <a:avLst/>
          </a:prstGeom>
          <a:noFill/>
        </p:spPr>
        <p:txBody>
          <a:bodyPr wrap="square" rtlCol="0">
            <a:spAutoFit/>
          </a:bodyPr>
          <a:lstStyle/>
          <a:p>
            <a:r>
              <a:rPr lang="en-US" sz="1700" b="1">
                <a:solidFill>
                  <a:schemeClr val="tx2"/>
                </a:solidFill>
                <a:latin typeface="Avenir Book" panose="02000503020000020003" pitchFamily="2" charset="0"/>
              </a:rPr>
              <a:t>   Marketing Best Practices</a:t>
            </a:r>
          </a:p>
        </p:txBody>
      </p:sp>
      <p:pic>
        <p:nvPicPr>
          <p:cNvPr id="61" name="Graphic 60" descr="Follow with solid fill">
            <a:extLst>
              <a:ext uri="{FF2B5EF4-FFF2-40B4-BE49-F238E27FC236}">
                <a16:creationId xmlns:a16="http://schemas.microsoft.com/office/drawing/2014/main" id="{3CD5B9AC-7D29-50EE-2B98-7126FDE430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9482" y="2019487"/>
            <a:ext cx="680270" cy="680270"/>
          </a:xfrm>
          <a:prstGeom prst="rect">
            <a:avLst/>
          </a:prstGeom>
        </p:spPr>
      </p:pic>
      <p:pic>
        <p:nvPicPr>
          <p:cNvPr id="63" name="Graphic 62" descr="Marketing with solid fill">
            <a:extLst>
              <a:ext uri="{FF2B5EF4-FFF2-40B4-BE49-F238E27FC236}">
                <a16:creationId xmlns:a16="http://schemas.microsoft.com/office/drawing/2014/main" id="{8D8A1675-652A-C040-1763-8C720F3D37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75472" y="2013967"/>
            <a:ext cx="680270" cy="680270"/>
          </a:xfrm>
          <a:prstGeom prst="rect">
            <a:avLst/>
          </a:prstGeom>
        </p:spPr>
      </p:pic>
    </p:spTree>
    <p:extLst>
      <p:ext uri="{BB962C8B-B14F-4D97-AF65-F5344CB8AC3E}">
        <p14:creationId xmlns:p14="http://schemas.microsoft.com/office/powerpoint/2010/main" val="262372438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Elbow Connector 23">
            <a:extLst>
              <a:ext uri="{FF2B5EF4-FFF2-40B4-BE49-F238E27FC236}">
                <a16:creationId xmlns:a16="http://schemas.microsoft.com/office/drawing/2014/main" id="{8BC569EF-1FC1-C5B3-8CC1-CCD7647FC54A}"/>
              </a:ext>
            </a:extLst>
          </p:cNvPr>
          <p:cNvCxnSpPr>
            <a:cxnSpLocks/>
          </p:cNvCxnSpPr>
          <p:nvPr/>
        </p:nvCxnSpPr>
        <p:spPr>
          <a:xfrm>
            <a:off x="7904650" y="3365652"/>
            <a:ext cx="1427609" cy="10265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83CF7E31-9796-2073-645C-7DD05A62C442}"/>
              </a:ext>
            </a:extLst>
          </p:cNvPr>
          <p:cNvSpPr txBox="1">
            <a:spLocks/>
          </p:cNvSpPr>
          <p:nvPr/>
        </p:nvSpPr>
        <p:spPr>
          <a:xfrm>
            <a:off x="6522386" y="4097743"/>
            <a:ext cx="1771188" cy="373812"/>
          </a:xfrm>
          <a:prstGeom prst="rect">
            <a:avLst/>
          </a:prstGeom>
          <a:ln>
            <a:noFill/>
          </a:ln>
        </p:spPr>
        <p:txBody>
          <a:bodyPr/>
          <a:lstStyle>
            <a:lvl1pPr marL="0" indent="0" algn="l" defTabSz="685800" rtl="0" eaLnBrk="1" latinLnBrk="0" hangingPunct="1">
              <a:lnSpc>
                <a:spcPct val="90000"/>
              </a:lnSpc>
              <a:spcBef>
                <a:spcPts val="300"/>
              </a:spcBef>
              <a:buFont typeface="Arial" panose="020B0604020202020204" pitchFamily="34" charset="0"/>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Form Visibility</a:t>
            </a:r>
          </a:p>
        </p:txBody>
      </p:sp>
      <p:sp>
        <p:nvSpPr>
          <p:cNvPr id="35" name="Snip Same Side Corner Rectangle 2">
            <a:extLst>
              <a:ext uri="{FF2B5EF4-FFF2-40B4-BE49-F238E27FC236}">
                <a16:creationId xmlns:a16="http://schemas.microsoft.com/office/drawing/2014/main" id="{4085272C-D0F5-CC7F-F740-4D3040A77195}"/>
              </a:ext>
            </a:extLst>
          </p:cNvPr>
          <p:cNvSpPr/>
          <p:nvPr/>
        </p:nvSpPr>
        <p:spPr>
          <a:xfrm rot="16200000">
            <a:off x="10433690" y="4686228"/>
            <a:ext cx="657318" cy="442983"/>
          </a:xfrm>
          <a:prstGeom prst="snip2SameRect">
            <a:avLst>
              <a:gd name="adj1" fmla="val 37805"/>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70E0CA2E-BC51-F74B-B8C8-B3B019D13D9B}"/>
              </a:ext>
            </a:extLst>
          </p:cNvPr>
          <p:cNvSpPr/>
          <p:nvPr/>
        </p:nvSpPr>
        <p:spPr>
          <a:xfrm>
            <a:off x="10390112" y="4999775"/>
            <a:ext cx="238539" cy="238539"/>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3757E34E-DE44-C349-5231-F5FA24C42B6A}"/>
              </a:ext>
            </a:extLst>
          </p:cNvPr>
          <p:cNvSpPr/>
          <p:nvPr/>
        </p:nvSpPr>
        <p:spPr>
          <a:xfrm rot="5400000">
            <a:off x="10385019" y="4570097"/>
            <a:ext cx="238539" cy="248724"/>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57B52BE-AA6E-655D-EA12-AF6737B3DB78}"/>
              </a:ext>
            </a:extLst>
          </p:cNvPr>
          <p:cNvSpPr/>
          <p:nvPr/>
        </p:nvSpPr>
        <p:spPr>
          <a:xfrm>
            <a:off x="6276725" y="4579062"/>
            <a:ext cx="4205430" cy="657316"/>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39" name="TextBox 38">
            <a:extLst>
              <a:ext uri="{FF2B5EF4-FFF2-40B4-BE49-F238E27FC236}">
                <a16:creationId xmlns:a16="http://schemas.microsoft.com/office/drawing/2014/main" id="{1544F171-C279-7FB9-070F-1A0188400E78}"/>
              </a:ext>
            </a:extLst>
          </p:cNvPr>
          <p:cNvSpPr txBox="1"/>
          <p:nvPr/>
        </p:nvSpPr>
        <p:spPr>
          <a:xfrm>
            <a:off x="6287144" y="4646110"/>
            <a:ext cx="4156377"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accent1"/>
                </a:solidFill>
                <a:latin typeface="Avenir Book" panose="02000503020000020003" pitchFamily="2" charset="0"/>
              </a:rPr>
              <a:t>Allow inquiring companies to </a:t>
            </a:r>
            <a:r>
              <a:rPr lang="en-US" sz="1400" b="1">
                <a:solidFill>
                  <a:schemeClr val="accent1"/>
                </a:solidFill>
                <a:latin typeface="Avenir Book" panose="02000503020000020003" pitchFamily="2" charset="0"/>
              </a:rPr>
              <a:t>navigate to CEE form</a:t>
            </a:r>
            <a:r>
              <a:rPr lang="en-US" sz="1400">
                <a:solidFill>
                  <a:schemeClr val="accent1"/>
                </a:solidFill>
                <a:latin typeface="Avenir Book" panose="02000503020000020003" pitchFamily="2" charset="0"/>
              </a:rPr>
              <a:t> from Events page of website</a:t>
            </a:r>
          </a:p>
        </p:txBody>
      </p:sp>
      <p:sp>
        <p:nvSpPr>
          <p:cNvPr id="2" name="Text Placeholder 1">
            <a:extLst>
              <a:ext uri="{FF2B5EF4-FFF2-40B4-BE49-F238E27FC236}">
                <a16:creationId xmlns:a16="http://schemas.microsoft.com/office/drawing/2014/main" id="{8D3C8856-4C12-9AC7-91AE-15AFCE52255F}"/>
              </a:ext>
            </a:extLst>
          </p:cNvPr>
          <p:cNvSpPr>
            <a:spLocks noGrp="1"/>
          </p:cNvSpPr>
          <p:nvPr>
            <p:ph type="body" sz="quarter" idx="10"/>
          </p:nvPr>
        </p:nvSpPr>
        <p:spPr>
          <a:xfrm>
            <a:off x="933123" y="399566"/>
            <a:ext cx="11776605" cy="377302"/>
          </a:xfrm>
        </p:spPr>
        <p:txBody>
          <a:bodyPr/>
          <a:lstStyle/>
          <a:p>
            <a:r>
              <a:rPr lang="en-US"/>
              <a:t>Revising CEE form and attaching it to website will reduce confusion and facilitate increased event requests</a:t>
            </a:r>
          </a:p>
        </p:txBody>
      </p:sp>
      <p:sp>
        <p:nvSpPr>
          <p:cNvPr id="3" name="Slide Number Placeholder 2">
            <a:extLst>
              <a:ext uri="{FF2B5EF4-FFF2-40B4-BE49-F238E27FC236}">
                <a16:creationId xmlns:a16="http://schemas.microsoft.com/office/drawing/2014/main" id="{0F564CE4-5F5F-9397-D2D9-9284DE0E2DBE}"/>
              </a:ext>
            </a:extLst>
          </p:cNvPr>
          <p:cNvSpPr>
            <a:spLocks noGrp="1"/>
          </p:cNvSpPr>
          <p:nvPr>
            <p:ph type="sldNum" sz="quarter" idx="12"/>
          </p:nvPr>
        </p:nvSpPr>
        <p:spPr/>
        <p:txBody>
          <a:bodyPr/>
          <a:lstStyle/>
          <a:p>
            <a:fld id="{3E42D4C3-81CA-9A44-B950-E18D344B504E}" type="slidenum">
              <a:rPr lang="en-US" smtClean="0"/>
              <a:pPr/>
              <a:t>8</a:t>
            </a:fld>
            <a:endParaRPr lang="en-US"/>
          </a:p>
        </p:txBody>
      </p:sp>
      <p:sp>
        <p:nvSpPr>
          <p:cNvPr id="4" name="Hexagon 3">
            <a:extLst>
              <a:ext uri="{FF2B5EF4-FFF2-40B4-BE49-F238E27FC236}">
                <a16:creationId xmlns:a16="http://schemas.microsoft.com/office/drawing/2014/main" id="{339FE7F5-E6A7-F7F0-4802-E17EC7FF3DC3}"/>
              </a:ext>
            </a:extLst>
          </p:cNvPr>
          <p:cNvSpPr/>
          <p:nvPr/>
        </p:nvSpPr>
        <p:spPr>
          <a:xfrm rot="16200000">
            <a:off x="4021396" y="2786478"/>
            <a:ext cx="1377863" cy="1187813"/>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F1390BAA-2F7F-21EC-2084-D6FCAD1DE7FE}"/>
              </a:ext>
            </a:extLst>
          </p:cNvPr>
          <p:cNvSpPr/>
          <p:nvPr/>
        </p:nvSpPr>
        <p:spPr>
          <a:xfrm rot="16200000">
            <a:off x="6599715" y="2786479"/>
            <a:ext cx="1377863" cy="1187813"/>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75F6435-5633-6087-9624-6876EFF76E69}"/>
              </a:ext>
            </a:extLst>
          </p:cNvPr>
          <p:cNvSpPr/>
          <p:nvPr/>
        </p:nvSpPr>
        <p:spPr>
          <a:xfrm>
            <a:off x="5075421" y="1912039"/>
            <a:ext cx="1877837" cy="1831605"/>
          </a:xfrm>
          <a:prstGeom prst="ellipse">
            <a:avLst/>
          </a:prstGeom>
          <a:solidFill>
            <a:schemeClr val="accent2">
              <a:alpha val="7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12">
            <a:extLst>
              <a:ext uri="{FF2B5EF4-FFF2-40B4-BE49-F238E27FC236}">
                <a16:creationId xmlns:a16="http://schemas.microsoft.com/office/drawing/2014/main" id="{3FBFE801-52CE-24B7-DA90-F2B34655C530}"/>
              </a:ext>
            </a:extLst>
          </p:cNvPr>
          <p:cNvCxnSpPr>
            <a:cxnSpLocks/>
          </p:cNvCxnSpPr>
          <p:nvPr/>
        </p:nvCxnSpPr>
        <p:spPr>
          <a:xfrm rot="10800000" flipV="1">
            <a:off x="2802442" y="3365652"/>
            <a:ext cx="1291883" cy="10265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5ED6F38-3E11-7647-ACDE-4637C1F06BA5}"/>
              </a:ext>
            </a:extLst>
          </p:cNvPr>
          <p:cNvSpPr/>
          <p:nvPr/>
        </p:nvSpPr>
        <p:spPr>
          <a:xfrm>
            <a:off x="5421560" y="2275405"/>
            <a:ext cx="1170381" cy="1104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0" name="Graphic 19" descr="Document with solid fill">
            <a:extLst>
              <a:ext uri="{FF2B5EF4-FFF2-40B4-BE49-F238E27FC236}">
                <a16:creationId xmlns:a16="http://schemas.microsoft.com/office/drawing/2014/main" id="{B92DDBDA-3426-E97F-247A-D56663A9B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6251" y="3089641"/>
            <a:ext cx="552021" cy="552021"/>
          </a:xfrm>
          <a:prstGeom prst="rect">
            <a:avLst/>
          </a:prstGeom>
        </p:spPr>
      </p:pic>
      <p:pic>
        <p:nvPicPr>
          <p:cNvPr id="23" name="Graphic 22" descr="Upward trend with solid fill">
            <a:extLst>
              <a:ext uri="{FF2B5EF4-FFF2-40B4-BE49-F238E27FC236}">
                <a16:creationId xmlns:a16="http://schemas.microsoft.com/office/drawing/2014/main" id="{7911639F-7181-DF68-AFF8-EFB7A2FD7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991" y="3088508"/>
            <a:ext cx="576072" cy="576072"/>
          </a:xfrm>
          <a:prstGeom prst="rect">
            <a:avLst/>
          </a:prstGeom>
        </p:spPr>
      </p:pic>
      <p:sp>
        <p:nvSpPr>
          <p:cNvPr id="24" name="Text Placeholder 1">
            <a:extLst>
              <a:ext uri="{FF2B5EF4-FFF2-40B4-BE49-F238E27FC236}">
                <a16:creationId xmlns:a16="http://schemas.microsoft.com/office/drawing/2014/main" id="{3814BD57-4997-8FC1-828A-2CB703909022}"/>
              </a:ext>
            </a:extLst>
          </p:cNvPr>
          <p:cNvSpPr txBox="1">
            <a:spLocks/>
          </p:cNvSpPr>
          <p:nvPr/>
        </p:nvSpPr>
        <p:spPr>
          <a:xfrm>
            <a:off x="4149296" y="4148716"/>
            <a:ext cx="1272263" cy="373812"/>
          </a:xfrm>
          <a:prstGeom prst="rect">
            <a:avLst/>
          </a:prstGeom>
          <a:ln>
            <a:noFill/>
          </a:ln>
        </p:spPr>
        <p:txBody>
          <a:bodyPr/>
          <a:lstStyle>
            <a:lvl1pPr marL="0" indent="0" algn="l" defTabSz="685800" rtl="0" eaLnBrk="1" latinLnBrk="0" hangingPunct="1">
              <a:lnSpc>
                <a:spcPct val="90000"/>
              </a:lnSpc>
              <a:spcBef>
                <a:spcPts val="300"/>
              </a:spcBef>
              <a:buFont typeface="Arial" panose="020B0604020202020204" pitchFamily="34" charset="0"/>
              <a:buNone/>
              <a:defRPr lang="en-US" sz="1800" b="0" i="0" kern="1200" dirty="0">
                <a:solidFill>
                  <a:srgbClr val="AA0016">
                    <a:lumMod val="50000"/>
                  </a:srgbClr>
                </a:solidFill>
                <a:latin typeface="Avenir Book" panose="02000503020000020003"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CEE Form</a:t>
            </a:r>
          </a:p>
        </p:txBody>
      </p:sp>
      <p:sp>
        <p:nvSpPr>
          <p:cNvPr id="32" name="Snip Same Side Corner Rectangle 3">
            <a:extLst>
              <a:ext uri="{FF2B5EF4-FFF2-40B4-BE49-F238E27FC236}">
                <a16:creationId xmlns:a16="http://schemas.microsoft.com/office/drawing/2014/main" id="{DB72169F-5D47-9B3D-8E66-E251007D12E3}"/>
              </a:ext>
            </a:extLst>
          </p:cNvPr>
          <p:cNvSpPr/>
          <p:nvPr/>
        </p:nvSpPr>
        <p:spPr>
          <a:xfrm rot="5400000">
            <a:off x="1069283" y="4686228"/>
            <a:ext cx="657317" cy="442981"/>
          </a:xfrm>
          <a:prstGeom prst="snip2SameRect">
            <a:avLst>
              <a:gd name="adj1" fmla="val 37805"/>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17BB5D83-1533-EA2B-F148-D42D8A460D15}"/>
              </a:ext>
            </a:extLst>
          </p:cNvPr>
          <p:cNvSpPr/>
          <p:nvPr/>
        </p:nvSpPr>
        <p:spPr>
          <a:xfrm rot="10800000">
            <a:off x="1508654" y="4579061"/>
            <a:ext cx="248725" cy="234667"/>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A2048AA3-B104-34E0-22A6-687C53BD8134}"/>
              </a:ext>
            </a:extLst>
          </p:cNvPr>
          <p:cNvSpPr/>
          <p:nvPr/>
        </p:nvSpPr>
        <p:spPr>
          <a:xfrm rot="16200000">
            <a:off x="1514757" y="5003128"/>
            <a:ext cx="227957" cy="238539"/>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3F99AF-F712-5261-41E4-C7181F7CEBF7}"/>
              </a:ext>
            </a:extLst>
          </p:cNvPr>
          <p:cNvSpPr/>
          <p:nvPr/>
        </p:nvSpPr>
        <p:spPr>
          <a:xfrm>
            <a:off x="1675554" y="4579062"/>
            <a:ext cx="4111011" cy="657316"/>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40" name="TextBox 39">
            <a:extLst>
              <a:ext uri="{FF2B5EF4-FFF2-40B4-BE49-F238E27FC236}">
                <a16:creationId xmlns:a16="http://schemas.microsoft.com/office/drawing/2014/main" id="{FB3BD4CA-638B-63AE-8738-F1CF17A48664}"/>
              </a:ext>
            </a:extLst>
          </p:cNvPr>
          <p:cNvSpPr txBox="1"/>
          <p:nvPr/>
        </p:nvSpPr>
        <p:spPr>
          <a:xfrm>
            <a:off x="1878161" y="4617832"/>
            <a:ext cx="3469927" cy="307777"/>
          </a:xfrm>
          <a:prstGeom prst="rect">
            <a:avLst/>
          </a:prstGeom>
          <a:noFill/>
        </p:spPr>
        <p:txBody>
          <a:bodyPr wrap="square" rtlCol="0">
            <a:spAutoFit/>
          </a:bodyPr>
          <a:lstStyle/>
          <a:p>
            <a:endParaRPr lang="en-US" sz="1400">
              <a:solidFill>
                <a:schemeClr val="accent5"/>
              </a:solidFill>
              <a:latin typeface="Avenir Book" panose="02000503020000020003" pitchFamily="2" charset="0"/>
            </a:endParaRPr>
          </a:p>
        </p:txBody>
      </p:sp>
      <p:sp>
        <p:nvSpPr>
          <p:cNvPr id="41" name="TextBox 40">
            <a:extLst>
              <a:ext uri="{FF2B5EF4-FFF2-40B4-BE49-F238E27FC236}">
                <a16:creationId xmlns:a16="http://schemas.microsoft.com/office/drawing/2014/main" id="{BBDC07B7-47DB-4029-5916-F7AAF754D995}"/>
              </a:ext>
            </a:extLst>
          </p:cNvPr>
          <p:cNvSpPr txBox="1"/>
          <p:nvPr/>
        </p:nvSpPr>
        <p:spPr>
          <a:xfrm>
            <a:off x="1773439" y="4646110"/>
            <a:ext cx="4013126"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accent1"/>
                </a:solidFill>
                <a:latin typeface="Avenir Book" panose="02000503020000020003" pitchFamily="2" charset="0"/>
              </a:rPr>
              <a:t>Revise CEE form description to </a:t>
            </a:r>
            <a:r>
              <a:rPr lang="en-US" sz="1400" b="1">
                <a:solidFill>
                  <a:schemeClr val="accent1"/>
                </a:solidFill>
                <a:latin typeface="Avenir Book" panose="02000503020000020003" pitchFamily="2" charset="0"/>
              </a:rPr>
              <a:t>clarify use after an event </a:t>
            </a:r>
            <a:r>
              <a:rPr lang="en-US" sz="1400">
                <a:solidFill>
                  <a:schemeClr val="accent1"/>
                </a:solidFill>
                <a:latin typeface="Avenir Book" panose="02000503020000020003" pitchFamily="2" charset="0"/>
              </a:rPr>
              <a:t>has taken place</a:t>
            </a:r>
            <a:endParaRPr lang="en-US" sz="1400" b="1">
              <a:solidFill>
                <a:schemeClr val="accent1"/>
              </a:solidFill>
              <a:latin typeface="Avenir Book" panose="02000503020000020003" pitchFamily="2" charset="0"/>
            </a:endParaRPr>
          </a:p>
        </p:txBody>
      </p:sp>
      <p:sp>
        <p:nvSpPr>
          <p:cNvPr id="51" name="Snip Same Side Corner Rectangle 2">
            <a:extLst>
              <a:ext uri="{FF2B5EF4-FFF2-40B4-BE49-F238E27FC236}">
                <a16:creationId xmlns:a16="http://schemas.microsoft.com/office/drawing/2014/main" id="{5A8B372A-9F04-3284-FA06-576853E0428E}"/>
              </a:ext>
            </a:extLst>
          </p:cNvPr>
          <p:cNvSpPr/>
          <p:nvPr/>
        </p:nvSpPr>
        <p:spPr>
          <a:xfrm rot="16200000">
            <a:off x="10433690" y="5422943"/>
            <a:ext cx="657318" cy="442983"/>
          </a:xfrm>
          <a:prstGeom prst="snip2SameRect">
            <a:avLst>
              <a:gd name="adj1" fmla="val 37805"/>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Triangle 51">
            <a:extLst>
              <a:ext uri="{FF2B5EF4-FFF2-40B4-BE49-F238E27FC236}">
                <a16:creationId xmlns:a16="http://schemas.microsoft.com/office/drawing/2014/main" id="{08A9CFD2-FC0D-756C-8B68-43DF7C3E90CA}"/>
              </a:ext>
            </a:extLst>
          </p:cNvPr>
          <p:cNvSpPr/>
          <p:nvPr/>
        </p:nvSpPr>
        <p:spPr>
          <a:xfrm>
            <a:off x="10390112" y="5736490"/>
            <a:ext cx="238539" cy="238539"/>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Triangle 52">
            <a:extLst>
              <a:ext uri="{FF2B5EF4-FFF2-40B4-BE49-F238E27FC236}">
                <a16:creationId xmlns:a16="http://schemas.microsoft.com/office/drawing/2014/main" id="{0DEE7EC4-F36C-AA88-40F6-D366ED498563}"/>
              </a:ext>
            </a:extLst>
          </p:cNvPr>
          <p:cNvSpPr/>
          <p:nvPr/>
        </p:nvSpPr>
        <p:spPr>
          <a:xfrm rot="5400000">
            <a:off x="10385019" y="5306812"/>
            <a:ext cx="238539" cy="248724"/>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E94387A-CF58-188E-DD90-99224EDDAB91}"/>
              </a:ext>
            </a:extLst>
          </p:cNvPr>
          <p:cNvSpPr/>
          <p:nvPr/>
        </p:nvSpPr>
        <p:spPr>
          <a:xfrm>
            <a:off x="6276724" y="5315777"/>
            <a:ext cx="4205431" cy="657316"/>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55" name="TextBox 54">
            <a:extLst>
              <a:ext uri="{FF2B5EF4-FFF2-40B4-BE49-F238E27FC236}">
                <a16:creationId xmlns:a16="http://schemas.microsoft.com/office/drawing/2014/main" id="{5A09ED13-4EE3-0803-49F6-EA72F98B72AC}"/>
              </a:ext>
            </a:extLst>
          </p:cNvPr>
          <p:cNvSpPr txBox="1"/>
          <p:nvPr/>
        </p:nvSpPr>
        <p:spPr>
          <a:xfrm>
            <a:off x="6287145" y="5382825"/>
            <a:ext cx="4195010"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accent1"/>
                </a:solidFill>
                <a:latin typeface="Avenir Book" panose="02000503020000020003" pitchFamily="2" charset="0"/>
              </a:rPr>
              <a:t>Advertise events through </a:t>
            </a:r>
            <a:r>
              <a:rPr lang="en-US" sz="1400" b="1">
                <a:solidFill>
                  <a:schemeClr val="accent1"/>
                </a:solidFill>
                <a:latin typeface="Avenir Book" panose="02000503020000020003" pitchFamily="2" charset="0"/>
              </a:rPr>
              <a:t>marketing to host events</a:t>
            </a:r>
            <a:r>
              <a:rPr lang="en-US" sz="1400">
                <a:solidFill>
                  <a:schemeClr val="accent1"/>
                </a:solidFill>
                <a:latin typeface="Avenir Book" panose="02000503020000020003" pitchFamily="2" charset="0"/>
              </a:rPr>
              <a:t> with BBBSEM</a:t>
            </a:r>
            <a:endParaRPr lang="en-US" sz="1400" b="1">
              <a:solidFill>
                <a:schemeClr val="accent1"/>
              </a:solidFill>
              <a:latin typeface="Avenir Book" panose="02000503020000020003" pitchFamily="2" charset="0"/>
            </a:endParaRPr>
          </a:p>
        </p:txBody>
      </p:sp>
      <p:sp>
        <p:nvSpPr>
          <p:cNvPr id="56" name="Snip Same Side Corner Rectangle 3">
            <a:extLst>
              <a:ext uri="{FF2B5EF4-FFF2-40B4-BE49-F238E27FC236}">
                <a16:creationId xmlns:a16="http://schemas.microsoft.com/office/drawing/2014/main" id="{14E1E23A-A840-0EB5-1328-E2889BD4880B}"/>
              </a:ext>
            </a:extLst>
          </p:cNvPr>
          <p:cNvSpPr/>
          <p:nvPr/>
        </p:nvSpPr>
        <p:spPr>
          <a:xfrm rot="5400000">
            <a:off x="1069283" y="5422943"/>
            <a:ext cx="657317" cy="442981"/>
          </a:xfrm>
          <a:prstGeom prst="snip2SameRect">
            <a:avLst>
              <a:gd name="adj1" fmla="val 37805"/>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Triangle 56">
            <a:extLst>
              <a:ext uri="{FF2B5EF4-FFF2-40B4-BE49-F238E27FC236}">
                <a16:creationId xmlns:a16="http://schemas.microsoft.com/office/drawing/2014/main" id="{8843DC1A-AD85-39D2-DAE3-EC0B8F1A5FE5}"/>
              </a:ext>
            </a:extLst>
          </p:cNvPr>
          <p:cNvSpPr/>
          <p:nvPr/>
        </p:nvSpPr>
        <p:spPr>
          <a:xfrm rot="10800000">
            <a:off x="1508654" y="5315776"/>
            <a:ext cx="248725" cy="234667"/>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Triangle 57">
            <a:extLst>
              <a:ext uri="{FF2B5EF4-FFF2-40B4-BE49-F238E27FC236}">
                <a16:creationId xmlns:a16="http://schemas.microsoft.com/office/drawing/2014/main" id="{CBE5696F-DE34-F648-F186-5F2E8F049CA0}"/>
              </a:ext>
            </a:extLst>
          </p:cNvPr>
          <p:cNvSpPr/>
          <p:nvPr/>
        </p:nvSpPr>
        <p:spPr>
          <a:xfrm rot="16200000">
            <a:off x="1514757" y="5739843"/>
            <a:ext cx="227957" cy="238539"/>
          </a:xfrm>
          <a:prstGeom prst="rtTriangle">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6CC438-B8D6-DFED-372D-24BD9FE7ADC6}"/>
              </a:ext>
            </a:extLst>
          </p:cNvPr>
          <p:cNvSpPr/>
          <p:nvPr/>
        </p:nvSpPr>
        <p:spPr>
          <a:xfrm>
            <a:off x="1675554" y="5315777"/>
            <a:ext cx="4111011" cy="657316"/>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60" name="TextBox 59">
            <a:extLst>
              <a:ext uri="{FF2B5EF4-FFF2-40B4-BE49-F238E27FC236}">
                <a16:creationId xmlns:a16="http://schemas.microsoft.com/office/drawing/2014/main" id="{D3E38CD4-BE71-51FE-7E88-705E98605DC3}"/>
              </a:ext>
            </a:extLst>
          </p:cNvPr>
          <p:cNvSpPr txBox="1"/>
          <p:nvPr/>
        </p:nvSpPr>
        <p:spPr>
          <a:xfrm>
            <a:off x="1878161" y="5354547"/>
            <a:ext cx="3469927" cy="307777"/>
          </a:xfrm>
          <a:prstGeom prst="rect">
            <a:avLst/>
          </a:prstGeom>
          <a:noFill/>
        </p:spPr>
        <p:txBody>
          <a:bodyPr wrap="square" rtlCol="0">
            <a:spAutoFit/>
          </a:bodyPr>
          <a:lstStyle/>
          <a:p>
            <a:endParaRPr lang="en-US" sz="1400">
              <a:solidFill>
                <a:schemeClr val="accent5"/>
              </a:solidFill>
              <a:latin typeface="Avenir Book" panose="02000503020000020003" pitchFamily="2" charset="0"/>
            </a:endParaRPr>
          </a:p>
        </p:txBody>
      </p:sp>
      <p:sp>
        <p:nvSpPr>
          <p:cNvPr id="61" name="TextBox 60">
            <a:extLst>
              <a:ext uri="{FF2B5EF4-FFF2-40B4-BE49-F238E27FC236}">
                <a16:creationId xmlns:a16="http://schemas.microsoft.com/office/drawing/2014/main" id="{CE610E68-596B-9C05-59A7-B76F9DB9F46F}"/>
              </a:ext>
            </a:extLst>
          </p:cNvPr>
          <p:cNvSpPr txBox="1"/>
          <p:nvPr/>
        </p:nvSpPr>
        <p:spPr>
          <a:xfrm>
            <a:off x="1773439" y="5382825"/>
            <a:ext cx="4076721"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accent1"/>
                </a:solidFill>
                <a:latin typeface="Avenir Book" panose="02000503020000020003" pitchFamily="2" charset="0"/>
              </a:rPr>
              <a:t>Transition to new CEE form ensures better</a:t>
            </a:r>
            <a:r>
              <a:rPr lang="en-US" sz="1400" b="1">
                <a:solidFill>
                  <a:schemeClr val="accent1"/>
                </a:solidFill>
                <a:latin typeface="Avenir Book" panose="02000503020000020003" pitchFamily="2" charset="0"/>
              </a:rPr>
              <a:t> user experience </a:t>
            </a:r>
            <a:r>
              <a:rPr lang="en-US" sz="1400">
                <a:solidFill>
                  <a:schemeClr val="accent1"/>
                </a:solidFill>
                <a:latin typeface="Avenir Book" panose="02000503020000020003" pitchFamily="2" charset="0"/>
              </a:rPr>
              <a:t>and</a:t>
            </a:r>
            <a:r>
              <a:rPr lang="en-US" sz="1400" b="1">
                <a:solidFill>
                  <a:schemeClr val="accent1"/>
                </a:solidFill>
                <a:latin typeface="Avenir Book" panose="02000503020000020003" pitchFamily="2" charset="0"/>
              </a:rPr>
              <a:t> information retrieval </a:t>
            </a:r>
          </a:p>
        </p:txBody>
      </p:sp>
      <p:sp>
        <p:nvSpPr>
          <p:cNvPr id="63" name="TextBox 62">
            <a:extLst>
              <a:ext uri="{FF2B5EF4-FFF2-40B4-BE49-F238E27FC236}">
                <a16:creationId xmlns:a16="http://schemas.microsoft.com/office/drawing/2014/main" id="{15E4F875-52A6-E6E4-0F75-4DED9009105E}"/>
              </a:ext>
            </a:extLst>
          </p:cNvPr>
          <p:cNvSpPr txBox="1"/>
          <p:nvPr/>
        </p:nvSpPr>
        <p:spPr>
          <a:xfrm>
            <a:off x="53129" y="4813728"/>
            <a:ext cx="1143287" cy="307777"/>
          </a:xfrm>
          <a:prstGeom prst="rect">
            <a:avLst/>
          </a:prstGeom>
          <a:noFill/>
        </p:spPr>
        <p:txBody>
          <a:bodyPr wrap="square" rtlCol="0">
            <a:spAutoFit/>
          </a:bodyPr>
          <a:lstStyle/>
          <a:p>
            <a:pPr algn="ctr"/>
            <a:r>
              <a:rPr lang="en-US" sz="1400">
                <a:solidFill>
                  <a:schemeClr val="accent1"/>
                </a:solidFill>
                <a:latin typeface="Avenir Book" panose="02000503020000020003" pitchFamily="2" charset="0"/>
              </a:rPr>
              <a:t>  Immediate</a:t>
            </a:r>
          </a:p>
        </p:txBody>
      </p:sp>
      <p:pic>
        <p:nvPicPr>
          <p:cNvPr id="66" name="Graphic 65" descr="City with solid fill">
            <a:extLst>
              <a:ext uri="{FF2B5EF4-FFF2-40B4-BE49-F238E27FC236}">
                <a16:creationId xmlns:a16="http://schemas.microsoft.com/office/drawing/2014/main" id="{83E19FFB-E896-3963-88AB-847FEBAF8F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9550" y="2370640"/>
            <a:ext cx="914400" cy="914400"/>
          </a:xfrm>
          <a:prstGeom prst="rect">
            <a:avLst/>
          </a:prstGeom>
        </p:spPr>
      </p:pic>
      <p:sp>
        <p:nvSpPr>
          <p:cNvPr id="72" name="Rectangle 71">
            <a:extLst>
              <a:ext uri="{FF2B5EF4-FFF2-40B4-BE49-F238E27FC236}">
                <a16:creationId xmlns:a16="http://schemas.microsoft.com/office/drawing/2014/main" id="{497F54EE-8111-885A-1C11-91A8C1CF36F3}"/>
              </a:ext>
            </a:extLst>
          </p:cNvPr>
          <p:cNvSpPr/>
          <p:nvPr/>
        </p:nvSpPr>
        <p:spPr>
          <a:xfrm>
            <a:off x="982133" y="1143071"/>
            <a:ext cx="10444188" cy="625113"/>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a:solidFill>
                  <a:sysClr val="windowText" lastClr="000000"/>
                </a:solidFill>
                <a:latin typeface="Avenir Book" panose="02000503020000020003"/>
              </a:rPr>
              <a:t>Changes to </a:t>
            </a:r>
            <a:r>
              <a:rPr lang="en-US" b="1" i="1">
                <a:solidFill>
                  <a:sysClr val="windowText" lastClr="000000"/>
                </a:solidFill>
                <a:latin typeface="Avenir Book" panose="02000503020000020003"/>
              </a:rPr>
              <a:t>CEE form description and structure </a:t>
            </a:r>
            <a:r>
              <a:rPr lang="en-US" i="1">
                <a:solidFill>
                  <a:sysClr val="windowText" lastClr="000000"/>
                </a:solidFill>
                <a:latin typeface="Avenir Book" panose="02000503020000020003"/>
              </a:rPr>
              <a:t>resolve confusion around the “Post-Event RSVP” and improve transition to scheduled interview.</a:t>
            </a:r>
            <a:endParaRPr kumimoji="0" lang="en-US" sz="1800" b="0" i="1" u="none" strike="noStrike" kern="1200" cap="none" spc="0" normalizeH="0" baseline="0" noProof="0">
              <a:ln>
                <a:noFill/>
              </a:ln>
              <a:solidFill>
                <a:sysClr val="windowText" lastClr="000000"/>
              </a:solidFill>
              <a:effectLst/>
              <a:uLnTx/>
              <a:uFillTx/>
              <a:latin typeface="Avenir Book" panose="02000503020000020003"/>
              <a:ea typeface="+mn-ea"/>
              <a:cs typeface="+mn-cs"/>
            </a:endParaRPr>
          </a:p>
        </p:txBody>
      </p:sp>
      <p:sp>
        <p:nvSpPr>
          <p:cNvPr id="10" name="TextBox 9">
            <a:extLst>
              <a:ext uri="{FF2B5EF4-FFF2-40B4-BE49-F238E27FC236}">
                <a16:creationId xmlns:a16="http://schemas.microsoft.com/office/drawing/2014/main" id="{5F44D32E-90D4-9F92-71A6-BDEBDE744ACE}"/>
              </a:ext>
            </a:extLst>
          </p:cNvPr>
          <p:cNvSpPr txBox="1"/>
          <p:nvPr/>
        </p:nvSpPr>
        <p:spPr>
          <a:xfrm>
            <a:off x="53129" y="5490544"/>
            <a:ext cx="1143287" cy="307777"/>
          </a:xfrm>
          <a:prstGeom prst="rect">
            <a:avLst/>
          </a:prstGeom>
          <a:noFill/>
        </p:spPr>
        <p:txBody>
          <a:bodyPr wrap="square" rtlCol="0">
            <a:spAutoFit/>
          </a:bodyPr>
          <a:lstStyle/>
          <a:p>
            <a:pPr algn="ctr"/>
            <a:r>
              <a:rPr lang="en-US" sz="1400">
                <a:solidFill>
                  <a:schemeClr val="accent1"/>
                </a:solidFill>
                <a:latin typeface="Avenir Book" panose="02000503020000020003" pitchFamily="2" charset="0"/>
              </a:rPr>
              <a:t>Future</a:t>
            </a:r>
          </a:p>
        </p:txBody>
      </p:sp>
    </p:spTree>
    <p:extLst>
      <p:ext uri="{BB962C8B-B14F-4D97-AF65-F5344CB8AC3E}">
        <p14:creationId xmlns:p14="http://schemas.microsoft.com/office/powerpoint/2010/main" val="410843394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DDE4F-3B2E-267A-B6A2-718C26747A94}"/>
              </a:ext>
            </a:extLst>
          </p:cNvPr>
          <p:cNvSpPr>
            <a:spLocks noGrp="1"/>
          </p:cNvSpPr>
          <p:nvPr>
            <p:ph type="body" sz="quarter" idx="10"/>
          </p:nvPr>
        </p:nvSpPr>
        <p:spPr>
          <a:xfrm>
            <a:off x="943894" y="444592"/>
            <a:ext cx="11248106" cy="373812"/>
          </a:xfrm>
        </p:spPr>
        <p:txBody>
          <a:bodyPr/>
          <a:lstStyle/>
          <a:p>
            <a:r>
              <a:rPr lang="en-US"/>
              <a:t>Explicit introduction of CRS by CEE allows handover to be facilitated smoothly and clears up ambiguity </a:t>
            </a:r>
          </a:p>
        </p:txBody>
      </p:sp>
      <p:sp>
        <p:nvSpPr>
          <p:cNvPr id="3" name="Slide Number Placeholder 2">
            <a:extLst>
              <a:ext uri="{FF2B5EF4-FFF2-40B4-BE49-F238E27FC236}">
                <a16:creationId xmlns:a16="http://schemas.microsoft.com/office/drawing/2014/main" id="{C143532F-30F5-7473-0C71-1D2F95E88B8E}"/>
              </a:ext>
            </a:extLst>
          </p:cNvPr>
          <p:cNvSpPr>
            <a:spLocks noGrp="1"/>
          </p:cNvSpPr>
          <p:nvPr>
            <p:ph type="sldNum" sz="quarter" idx="12"/>
          </p:nvPr>
        </p:nvSpPr>
        <p:spPr/>
        <p:txBody>
          <a:bodyPr/>
          <a:lstStyle/>
          <a:p>
            <a:fld id="{3E42D4C3-81CA-9A44-B950-E18D344B504E}" type="slidenum">
              <a:rPr lang="en-US" smtClean="0"/>
              <a:pPr/>
              <a:t>9</a:t>
            </a:fld>
            <a:endParaRPr lang="en-US"/>
          </a:p>
        </p:txBody>
      </p:sp>
      <p:sp>
        <p:nvSpPr>
          <p:cNvPr id="15" name="TextBox 14">
            <a:extLst>
              <a:ext uri="{FF2B5EF4-FFF2-40B4-BE49-F238E27FC236}">
                <a16:creationId xmlns:a16="http://schemas.microsoft.com/office/drawing/2014/main" id="{BF1EB8CA-5D2B-48B9-D1F1-1739D3BCF747}"/>
              </a:ext>
            </a:extLst>
          </p:cNvPr>
          <p:cNvSpPr txBox="1"/>
          <p:nvPr/>
        </p:nvSpPr>
        <p:spPr>
          <a:xfrm rot="16200000">
            <a:off x="807932" y="2878466"/>
            <a:ext cx="1337594" cy="307777"/>
          </a:xfrm>
          <a:prstGeom prst="rect">
            <a:avLst/>
          </a:prstGeom>
          <a:noFill/>
        </p:spPr>
        <p:txBody>
          <a:bodyPr wrap="square" rtlCol="0">
            <a:spAutoFit/>
          </a:bodyPr>
          <a:lstStyle/>
          <a:p>
            <a:pPr algn="ctr"/>
            <a:r>
              <a:rPr lang="en-US" sz="1400">
                <a:solidFill>
                  <a:schemeClr val="tx2"/>
                </a:solidFill>
                <a:latin typeface="Avenir Book" panose="02000503020000020003" pitchFamily="2" charset="0"/>
              </a:rPr>
              <a:t>Solution</a:t>
            </a:r>
          </a:p>
        </p:txBody>
      </p:sp>
      <p:sp>
        <p:nvSpPr>
          <p:cNvPr id="16" name="TextBox 15">
            <a:extLst>
              <a:ext uri="{FF2B5EF4-FFF2-40B4-BE49-F238E27FC236}">
                <a16:creationId xmlns:a16="http://schemas.microsoft.com/office/drawing/2014/main" id="{A63DB60F-DAF5-6D9B-AA11-D5320C249D15}"/>
              </a:ext>
            </a:extLst>
          </p:cNvPr>
          <p:cNvSpPr txBox="1"/>
          <p:nvPr/>
        </p:nvSpPr>
        <p:spPr>
          <a:xfrm rot="16200000">
            <a:off x="850377" y="3978833"/>
            <a:ext cx="1220406" cy="307777"/>
          </a:xfrm>
          <a:prstGeom prst="rect">
            <a:avLst/>
          </a:prstGeom>
          <a:noFill/>
        </p:spPr>
        <p:txBody>
          <a:bodyPr wrap="square" rtlCol="0">
            <a:spAutoFit/>
          </a:bodyPr>
          <a:lstStyle/>
          <a:p>
            <a:pPr algn="ctr"/>
            <a:r>
              <a:rPr lang="en-US" sz="1400">
                <a:solidFill>
                  <a:schemeClr val="tx2"/>
                </a:solidFill>
                <a:latin typeface="Avenir Book" panose="02000503020000020003" pitchFamily="2" charset="0"/>
              </a:rPr>
              <a:t>Impact</a:t>
            </a:r>
          </a:p>
        </p:txBody>
      </p:sp>
      <p:sp>
        <p:nvSpPr>
          <p:cNvPr id="23" name="TextBox 22">
            <a:extLst>
              <a:ext uri="{FF2B5EF4-FFF2-40B4-BE49-F238E27FC236}">
                <a16:creationId xmlns:a16="http://schemas.microsoft.com/office/drawing/2014/main" id="{89CB6884-18BC-8D64-2E2D-CA029AF18818}"/>
              </a:ext>
            </a:extLst>
          </p:cNvPr>
          <p:cNvSpPr txBox="1"/>
          <p:nvPr/>
        </p:nvSpPr>
        <p:spPr>
          <a:xfrm>
            <a:off x="1476728" y="6564450"/>
            <a:ext cx="1562032" cy="246221"/>
          </a:xfrm>
          <a:prstGeom prst="rect">
            <a:avLst/>
          </a:prstGeom>
          <a:noFill/>
        </p:spPr>
        <p:txBody>
          <a:bodyPr wrap="square" rtlCol="0">
            <a:spAutoFit/>
          </a:bodyPr>
          <a:lstStyle/>
          <a:p>
            <a:r>
              <a:rPr lang="en-US" sz="1000" i="1">
                <a:solidFill>
                  <a:schemeClr val="accent2"/>
                </a:solidFill>
                <a:latin typeface="Avenir Book" panose="02000503020000020003" pitchFamily="2" charset="0"/>
              </a:rPr>
              <a:t>*Refer to Appendix A</a:t>
            </a:r>
          </a:p>
        </p:txBody>
      </p:sp>
      <p:grpSp>
        <p:nvGrpSpPr>
          <p:cNvPr id="26" name="Group 25">
            <a:extLst>
              <a:ext uri="{FF2B5EF4-FFF2-40B4-BE49-F238E27FC236}">
                <a16:creationId xmlns:a16="http://schemas.microsoft.com/office/drawing/2014/main" id="{E093183D-3FB0-6A3F-AFCB-5C76B0952C9B}"/>
              </a:ext>
            </a:extLst>
          </p:cNvPr>
          <p:cNvGrpSpPr/>
          <p:nvPr/>
        </p:nvGrpSpPr>
        <p:grpSpPr>
          <a:xfrm>
            <a:off x="1748662" y="1092059"/>
            <a:ext cx="2993106" cy="3547614"/>
            <a:chOff x="7851723" y="1092059"/>
            <a:chExt cx="2993106" cy="3547614"/>
          </a:xfrm>
        </p:grpSpPr>
        <p:sp>
          <p:nvSpPr>
            <p:cNvPr id="9" name="Rectangle 8">
              <a:extLst>
                <a:ext uri="{FF2B5EF4-FFF2-40B4-BE49-F238E27FC236}">
                  <a16:creationId xmlns:a16="http://schemas.microsoft.com/office/drawing/2014/main" id="{22D6C4A8-D6B7-8558-4D86-B4BA1053AFB8}"/>
                </a:ext>
              </a:extLst>
            </p:cNvPr>
            <p:cNvSpPr/>
            <p:nvPr/>
          </p:nvSpPr>
          <p:spPr>
            <a:xfrm>
              <a:off x="7851723" y="2615584"/>
              <a:ext cx="2993106" cy="932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400">
                  <a:solidFill>
                    <a:schemeClr val="tx2"/>
                  </a:solidFill>
                  <a:latin typeface="Avenir Book" panose="02000503020000020003" pitchFamily="2" charset="0"/>
                </a:rPr>
                <a:t>Develop a slide in the </a:t>
              </a:r>
              <a:r>
                <a:rPr lang="en-US" sz="1400" b="1">
                  <a:solidFill>
                    <a:schemeClr val="tx2"/>
                  </a:solidFill>
                  <a:latin typeface="Avenir Book" panose="02000503020000020003" pitchFamily="2" charset="0"/>
                </a:rPr>
                <a:t>CEE presentation to introduce CRS</a:t>
              </a:r>
              <a:r>
                <a:rPr lang="en-US" sz="1400">
                  <a:solidFill>
                    <a:schemeClr val="tx2"/>
                  </a:solidFill>
                  <a:latin typeface="Avenir Book" panose="02000503020000020003" pitchFamily="2" charset="0"/>
                </a:rPr>
                <a:t> mentioning </a:t>
              </a:r>
              <a:r>
                <a:rPr lang="en-US" sz="1400" b="1">
                  <a:solidFill>
                    <a:schemeClr val="tx2"/>
                  </a:solidFill>
                  <a:latin typeface="Avenir Book" panose="02000503020000020003" pitchFamily="2" charset="0"/>
                </a:rPr>
                <a:t>Rebecca </a:t>
              </a:r>
              <a:r>
                <a:rPr lang="en-US" sz="1400">
                  <a:solidFill>
                    <a:schemeClr val="tx2"/>
                  </a:solidFill>
                  <a:latin typeface="Avenir Book" panose="02000503020000020003" pitchFamily="2" charset="0"/>
                </a:rPr>
                <a:t>and </a:t>
              </a:r>
              <a:r>
                <a:rPr lang="en-US" sz="1400" b="1">
                  <a:solidFill>
                    <a:schemeClr val="tx2"/>
                  </a:solidFill>
                  <a:latin typeface="Avenir Book" panose="02000503020000020003" pitchFamily="2" charset="0"/>
                </a:rPr>
                <a:t>Denise</a:t>
              </a:r>
            </a:p>
          </p:txBody>
        </p:sp>
        <p:sp>
          <p:nvSpPr>
            <p:cNvPr id="12" name="Rectangle 11">
              <a:extLst>
                <a:ext uri="{FF2B5EF4-FFF2-40B4-BE49-F238E27FC236}">
                  <a16:creationId xmlns:a16="http://schemas.microsoft.com/office/drawing/2014/main" id="{19C9E874-FCCA-BBEC-357C-013574000AF4}"/>
                </a:ext>
              </a:extLst>
            </p:cNvPr>
            <p:cNvSpPr/>
            <p:nvPr/>
          </p:nvSpPr>
          <p:spPr>
            <a:xfrm>
              <a:off x="7851723" y="3606804"/>
              <a:ext cx="2993106" cy="103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Volunteers will be </a:t>
              </a:r>
              <a:r>
                <a:rPr lang="en-US" sz="1400" b="1">
                  <a:solidFill>
                    <a:schemeClr val="tx2"/>
                  </a:solidFill>
                  <a:latin typeface="Avenir Book" panose="02000503020000020003" pitchFamily="2" charset="0"/>
                </a:rPr>
                <a:t>introduced CRS </a:t>
              </a:r>
              <a:r>
                <a:rPr lang="en-US" sz="1400">
                  <a:solidFill>
                    <a:schemeClr val="tx2"/>
                  </a:solidFill>
                  <a:latin typeface="Avenir Book" panose="02000503020000020003" pitchFamily="2" charset="0"/>
                </a:rPr>
                <a:t>at first point of contact</a:t>
              </a:r>
            </a:p>
            <a:p>
              <a:endParaRPr lang="en-US" sz="400" b="1">
                <a:solidFill>
                  <a:schemeClr val="tx2"/>
                </a:solidFill>
                <a:latin typeface="Avenir Book" panose="02000503020000020003" pitchFamily="2" charset="0"/>
              </a:endParaRPr>
            </a:p>
            <a:p>
              <a:pPr marL="285750" indent="-285750">
                <a:buFont typeface="Arial" panose="020B0604020202020204" pitchFamily="34" charset="0"/>
                <a:buChar char="•"/>
              </a:pPr>
              <a:r>
                <a:rPr lang="en-US" sz="1400" b="1">
                  <a:solidFill>
                    <a:schemeClr val="tx2"/>
                  </a:solidFill>
                  <a:latin typeface="Avenir Book" panose="02000503020000020003" pitchFamily="2" charset="0"/>
                </a:rPr>
                <a:t>Adequate awareness </a:t>
              </a:r>
              <a:r>
                <a:rPr lang="en-US" sz="1400">
                  <a:solidFill>
                    <a:schemeClr val="tx2"/>
                  </a:solidFill>
                  <a:latin typeface="Avenir Book" panose="02000503020000020003" pitchFamily="2" charset="0"/>
                </a:rPr>
                <a:t>of the CRS in later communication</a:t>
              </a:r>
            </a:p>
          </p:txBody>
        </p:sp>
        <p:sp>
          <p:nvSpPr>
            <p:cNvPr id="22" name="Rectangle 21">
              <a:extLst>
                <a:ext uri="{FF2B5EF4-FFF2-40B4-BE49-F238E27FC236}">
                  <a16:creationId xmlns:a16="http://schemas.microsoft.com/office/drawing/2014/main" id="{8B7613AC-452A-2707-DEBE-10E27B43D2DA}"/>
                </a:ext>
              </a:extLst>
            </p:cNvPr>
            <p:cNvSpPr/>
            <p:nvPr/>
          </p:nvSpPr>
          <p:spPr>
            <a:xfrm>
              <a:off x="7851723" y="1926349"/>
              <a:ext cx="2993104" cy="645156"/>
            </a:xfrm>
            <a:prstGeom prst="rect">
              <a:avLst/>
            </a:prstGeom>
            <a:solidFill>
              <a:srgbClr val="6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Book" panose="02000503020000020003" pitchFamily="2" charset="0"/>
                </a:rPr>
                <a:t>CEE Presentation</a:t>
              </a:r>
            </a:p>
          </p:txBody>
        </p:sp>
        <p:pic>
          <p:nvPicPr>
            <p:cNvPr id="25" name="Graphic 24" descr="Presentation with media with solid fill">
              <a:extLst>
                <a:ext uri="{FF2B5EF4-FFF2-40B4-BE49-F238E27FC236}">
                  <a16:creationId xmlns:a16="http://schemas.microsoft.com/office/drawing/2014/main" id="{4D1A7D46-F09D-0086-22B1-ABF726B699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6358" y="1092059"/>
              <a:ext cx="731802" cy="731802"/>
            </a:xfrm>
            <a:prstGeom prst="rect">
              <a:avLst/>
            </a:prstGeom>
          </p:spPr>
        </p:pic>
      </p:grpSp>
      <p:sp>
        <p:nvSpPr>
          <p:cNvPr id="8" name="Rectangle 7">
            <a:extLst>
              <a:ext uri="{FF2B5EF4-FFF2-40B4-BE49-F238E27FC236}">
                <a16:creationId xmlns:a16="http://schemas.microsoft.com/office/drawing/2014/main" id="{59DAA6E7-D9C5-6650-267D-B2A8E26BF709}"/>
              </a:ext>
            </a:extLst>
          </p:cNvPr>
          <p:cNvSpPr/>
          <p:nvPr/>
        </p:nvSpPr>
        <p:spPr>
          <a:xfrm>
            <a:off x="5029850" y="2640336"/>
            <a:ext cx="2993106" cy="932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The last email sent from CEE should</a:t>
            </a:r>
            <a:r>
              <a:rPr lang="en-US" sz="1400" b="1">
                <a:solidFill>
                  <a:schemeClr val="tx2"/>
                </a:solidFill>
                <a:latin typeface="Avenir Book" panose="02000503020000020003" pitchFamily="2" charset="0"/>
              </a:rPr>
              <a:t> include an introduction of CRS </a:t>
            </a:r>
            <a:r>
              <a:rPr lang="en-US" sz="1400">
                <a:solidFill>
                  <a:schemeClr val="tx2"/>
                </a:solidFill>
                <a:latin typeface="Avenir Book" panose="02000503020000020003" pitchFamily="2" charset="0"/>
              </a:rPr>
              <a:t>and the individuals to contact*</a:t>
            </a:r>
          </a:p>
        </p:txBody>
      </p:sp>
      <p:sp>
        <p:nvSpPr>
          <p:cNvPr id="11" name="Rectangle 10">
            <a:extLst>
              <a:ext uri="{FF2B5EF4-FFF2-40B4-BE49-F238E27FC236}">
                <a16:creationId xmlns:a16="http://schemas.microsoft.com/office/drawing/2014/main" id="{700B3B5B-E357-14D1-BAB9-F25FE1399BAC}"/>
              </a:ext>
            </a:extLst>
          </p:cNvPr>
          <p:cNvSpPr/>
          <p:nvPr/>
        </p:nvSpPr>
        <p:spPr>
          <a:xfrm>
            <a:off x="5029850" y="3631556"/>
            <a:ext cx="2993106" cy="103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Leads will be </a:t>
            </a:r>
            <a:r>
              <a:rPr lang="en-US" sz="1400" b="1">
                <a:solidFill>
                  <a:schemeClr val="tx2"/>
                </a:solidFill>
                <a:latin typeface="Avenir Book" panose="02000503020000020003" pitchFamily="2" charset="0"/>
              </a:rPr>
              <a:t>well informed</a:t>
            </a:r>
            <a:r>
              <a:rPr lang="en-US" sz="1400">
                <a:solidFill>
                  <a:schemeClr val="tx2"/>
                </a:solidFill>
                <a:latin typeface="Avenir Book" panose="02000503020000020003" pitchFamily="2" charset="0"/>
              </a:rPr>
              <a:t> of change in </a:t>
            </a:r>
            <a:r>
              <a:rPr lang="en-US" sz="1400" b="1">
                <a:solidFill>
                  <a:schemeClr val="tx2"/>
                </a:solidFill>
                <a:latin typeface="Avenir Book" panose="02000503020000020003" pitchFamily="2" charset="0"/>
              </a:rPr>
              <a:t>point of contact</a:t>
            </a:r>
          </a:p>
          <a:p>
            <a:endParaRPr lang="en-US" sz="4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Existence of a </a:t>
            </a:r>
            <a:r>
              <a:rPr lang="en-US" sz="1400" b="1">
                <a:solidFill>
                  <a:schemeClr val="tx2"/>
                </a:solidFill>
                <a:latin typeface="Avenir Book" panose="02000503020000020003" pitchFamily="2" charset="0"/>
              </a:rPr>
              <a:t>complete and defined transfer </a:t>
            </a:r>
            <a:r>
              <a:rPr lang="en-US" sz="1400">
                <a:solidFill>
                  <a:schemeClr val="tx2"/>
                </a:solidFill>
                <a:latin typeface="Avenir Book" panose="02000503020000020003" pitchFamily="2" charset="0"/>
              </a:rPr>
              <a:t>to CRS</a:t>
            </a:r>
          </a:p>
        </p:txBody>
      </p:sp>
      <p:sp>
        <p:nvSpPr>
          <p:cNvPr id="21" name="Rectangle 20">
            <a:extLst>
              <a:ext uri="{FF2B5EF4-FFF2-40B4-BE49-F238E27FC236}">
                <a16:creationId xmlns:a16="http://schemas.microsoft.com/office/drawing/2014/main" id="{9D3ABDF9-9E8F-F732-36B8-833533A174C2}"/>
              </a:ext>
            </a:extLst>
          </p:cNvPr>
          <p:cNvSpPr/>
          <p:nvPr/>
        </p:nvSpPr>
        <p:spPr>
          <a:xfrm>
            <a:off x="5023833" y="1951101"/>
            <a:ext cx="2999123" cy="645156"/>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Book" panose="02000503020000020003" pitchFamily="2" charset="0"/>
              </a:rPr>
              <a:t>Email Handover</a:t>
            </a:r>
          </a:p>
        </p:txBody>
      </p:sp>
      <p:sp>
        <p:nvSpPr>
          <p:cNvPr id="7" name="Rectangle 6">
            <a:extLst>
              <a:ext uri="{FF2B5EF4-FFF2-40B4-BE49-F238E27FC236}">
                <a16:creationId xmlns:a16="http://schemas.microsoft.com/office/drawing/2014/main" id="{5C6BAB44-4723-8E35-9E9D-A477B8E56506}"/>
              </a:ext>
            </a:extLst>
          </p:cNvPr>
          <p:cNvSpPr/>
          <p:nvPr/>
        </p:nvSpPr>
        <p:spPr>
          <a:xfrm>
            <a:off x="8305486" y="2628728"/>
            <a:ext cx="2993106" cy="932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CEE team should get </a:t>
            </a:r>
            <a:r>
              <a:rPr lang="en-US" sz="1400" b="1">
                <a:solidFill>
                  <a:schemeClr val="tx2"/>
                </a:solidFill>
                <a:latin typeface="Avenir Book" panose="02000503020000020003" pitchFamily="2" charset="0"/>
              </a:rPr>
              <a:t>24 hours to nudge </a:t>
            </a:r>
            <a:r>
              <a:rPr lang="en-US" sz="1400">
                <a:solidFill>
                  <a:schemeClr val="tx2"/>
                </a:solidFill>
                <a:latin typeface="Avenir Book" panose="02000503020000020003" pitchFamily="2" charset="0"/>
              </a:rPr>
              <a:t>candidates before gets handed off to CRS</a:t>
            </a:r>
            <a:endParaRPr lang="en-US" sz="1400" b="1">
              <a:solidFill>
                <a:schemeClr val="tx2"/>
              </a:solidFill>
              <a:latin typeface="Avenir Book" panose="02000503020000020003" pitchFamily="2" charset="0"/>
            </a:endParaRPr>
          </a:p>
        </p:txBody>
      </p:sp>
      <p:sp>
        <p:nvSpPr>
          <p:cNvPr id="10" name="Rectangle 9">
            <a:extLst>
              <a:ext uri="{FF2B5EF4-FFF2-40B4-BE49-F238E27FC236}">
                <a16:creationId xmlns:a16="http://schemas.microsoft.com/office/drawing/2014/main" id="{74132B5F-E579-8A90-DDB3-5FFADBF381EF}"/>
              </a:ext>
            </a:extLst>
          </p:cNvPr>
          <p:cNvSpPr/>
          <p:nvPr/>
        </p:nvSpPr>
        <p:spPr>
          <a:xfrm>
            <a:off x="8305486" y="3619948"/>
            <a:ext cx="2993106" cy="1032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2"/>
                </a:solidFill>
                <a:latin typeface="Avenir Book" panose="02000503020000020003" pitchFamily="2" charset="0"/>
              </a:rPr>
              <a:t>Creation of </a:t>
            </a:r>
            <a:r>
              <a:rPr lang="en-US" sz="1400" b="1">
                <a:solidFill>
                  <a:schemeClr val="tx2"/>
                </a:solidFill>
                <a:latin typeface="Avenir Book" panose="02000503020000020003" pitchFamily="2" charset="0"/>
              </a:rPr>
              <a:t>set guidelines </a:t>
            </a:r>
            <a:r>
              <a:rPr lang="en-US" sz="1400">
                <a:solidFill>
                  <a:schemeClr val="tx2"/>
                </a:solidFill>
                <a:latin typeface="Avenir Book" panose="02000503020000020003" pitchFamily="2" charset="0"/>
              </a:rPr>
              <a:t>between CEE and CRS teams</a:t>
            </a:r>
          </a:p>
          <a:p>
            <a:endParaRPr lang="en-US" sz="400">
              <a:solidFill>
                <a:schemeClr val="tx2"/>
              </a:solidFill>
              <a:latin typeface="Avenir Book" panose="02000503020000020003" pitchFamily="2" charset="0"/>
            </a:endParaRPr>
          </a:p>
          <a:p>
            <a:pPr marL="285750" indent="-285750">
              <a:buFont typeface="Arial" panose="020B0604020202020204" pitchFamily="34" charset="0"/>
              <a:buChar char="•"/>
            </a:pPr>
            <a:r>
              <a:rPr lang="en-US" sz="1400">
                <a:solidFill>
                  <a:schemeClr val="tx2"/>
                </a:solidFill>
                <a:latin typeface="Avenir Book" panose="02000503020000020003" pitchFamily="2" charset="0"/>
              </a:rPr>
              <a:t>Reduces chance of overlapping emails creating confusion</a:t>
            </a:r>
            <a:endParaRPr lang="en-US" sz="1400" b="1">
              <a:solidFill>
                <a:schemeClr val="tx2"/>
              </a:solidFill>
              <a:latin typeface="Avenir Book" panose="02000503020000020003" pitchFamily="2" charset="0"/>
            </a:endParaRPr>
          </a:p>
        </p:txBody>
      </p:sp>
      <p:sp>
        <p:nvSpPr>
          <p:cNvPr id="14" name="TextBox 13">
            <a:extLst>
              <a:ext uri="{FF2B5EF4-FFF2-40B4-BE49-F238E27FC236}">
                <a16:creationId xmlns:a16="http://schemas.microsoft.com/office/drawing/2014/main" id="{0BB3DE5D-EC83-0116-77A2-B788E9944885}"/>
              </a:ext>
            </a:extLst>
          </p:cNvPr>
          <p:cNvSpPr txBox="1"/>
          <p:nvPr/>
        </p:nvSpPr>
        <p:spPr>
          <a:xfrm>
            <a:off x="8305488" y="1983572"/>
            <a:ext cx="2050749" cy="338554"/>
          </a:xfrm>
          <a:prstGeom prst="rect">
            <a:avLst/>
          </a:prstGeom>
          <a:noFill/>
        </p:spPr>
        <p:txBody>
          <a:bodyPr wrap="square" rtlCol="0">
            <a:spAutoFit/>
          </a:bodyPr>
          <a:lstStyle/>
          <a:p>
            <a:r>
              <a:rPr lang="en-US" sz="1600">
                <a:solidFill>
                  <a:schemeClr val="tx2"/>
                </a:solidFill>
                <a:latin typeface="Avenir Book" panose="02000503020000020003" pitchFamily="2" charset="0"/>
              </a:rPr>
              <a:t>Website &amp; Chatbot</a:t>
            </a:r>
          </a:p>
        </p:txBody>
      </p:sp>
      <p:sp>
        <p:nvSpPr>
          <p:cNvPr id="20" name="Rectangle 19">
            <a:extLst>
              <a:ext uri="{FF2B5EF4-FFF2-40B4-BE49-F238E27FC236}">
                <a16:creationId xmlns:a16="http://schemas.microsoft.com/office/drawing/2014/main" id="{FEC728DE-C37F-98BC-F1AB-482EC8B1E279}"/>
              </a:ext>
            </a:extLst>
          </p:cNvPr>
          <p:cNvSpPr/>
          <p:nvPr/>
        </p:nvSpPr>
        <p:spPr>
          <a:xfrm>
            <a:off x="8305489" y="1939493"/>
            <a:ext cx="2993105" cy="645156"/>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Book" panose="02000503020000020003" pitchFamily="2" charset="0"/>
              </a:rPr>
              <a:t>Guidelines for Nudges</a:t>
            </a:r>
          </a:p>
        </p:txBody>
      </p:sp>
      <p:sp>
        <p:nvSpPr>
          <p:cNvPr id="30" name="Rectangle 29">
            <a:extLst>
              <a:ext uri="{FF2B5EF4-FFF2-40B4-BE49-F238E27FC236}">
                <a16:creationId xmlns:a16="http://schemas.microsoft.com/office/drawing/2014/main" id="{81AA300D-3EA2-44E3-013E-C01BB1A403E7}"/>
              </a:ext>
            </a:extLst>
          </p:cNvPr>
          <p:cNvSpPr/>
          <p:nvPr/>
        </p:nvSpPr>
        <p:spPr>
          <a:xfrm>
            <a:off x="1223326" y="5074817"/>
            <a:ext cx="10075268" cy="71587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1600">
                <a:solidFill>
                  <a:schemeClr val="tx2"/>
                </a:solidFill>
                <a:effectLst/>
                <a:latin typeface="Avenir Book" panose="02000503020000020003" pitchFamily="2" charset="0"/>
              </a:rPr>
              <a:t>Establishing </a:t>
            </a:r>
            <a:r>
              <a:rPr lang="en-US" sz="1600" b="1">
                <a:solidFill>
                  <a:schemeClr val="tx2"/>
                </a:solidFill>
                <a:effectLst/>
                <a:latin typeface="Avenir Book" panose="02000503020000020003" pitchFamily="2" charset="0"/>
              </a:rPr>
              <a:t>guidelines</a:t>
            </a:r>
            <a:r>
              <a:rPr lang="en-US" sz="1600">
                <a:solidFill>
                  <a:schemeClr val="tx2"/>
                </a:solidFill>
                <a:effectLst/>
                <a:latin typeface="Avenir Book" panose="02000503020000020003" pitchFamily="2" charset="0"/>
              </a:rPr>
              <a:t> and a </a:t>
            </a:r>
            <a:r>
              <a:rPr lang="en-US" sz="1600" b="1">
                <a:solidFill>
                  <a:schemeClr val="tx2"/>
                </a:solidFill>
                <a:effectLst/>
                <a:latin typeface="Avenir Book" panose="02000503020000020003" pitchFamily="2" charset="0"/>
              </a:rPr>
              <a:t>2-step introduction </a:t>
            </a:r>
            <a:r>
              <a:rPr lang="en-US" sz="1600">
                <a:solidFill>
                  <a:schemeClr val="tx2"/>
                </a:solidFill>
                <a:effectLst/>
                <a:latin typeface="Avenir Book" panose="02000503020000020003" pitchFamily="2" charset="0"/>
              </a:rPr>
              <a:t>ensures </a:t>
            </a:r>
            <a:r>
              <a:rPr lang="en-US" sz="1600" b="1">
                <a:solidFill>
                  <a:schemeClr val="tx2"/>
                </a:solidFill>
                <a:effectLst/>
                <a:latin typeface="Avenir Book" panose="02000503020000020003" pitchFamily="2" charset="0"/>
              </a:rPr>
              <a:t>systematic volunteer communication </a:t>
            </a:r>
            <a:r>
              <a:rPr lang="en-US" sz="1600">
                <a:solidFill>
                  <a:schemeClr val="tx2"/>
                </a:solidFill>
                <a:effectLst/>
                <a:latin typeface="Avenir Book" panose="02000503020000020003" pitchFamily="2" charset="0"/>
              </a:rPr>
              <a:t>and </a:t>
            </a:r>
            <a:r>
              <a:rPr lang="en-US" sz="1600" b="1">
                <a:solidFill>
                  <a:schemeClr val="tx2"/>
                </a:solidFill>
                <a:effectLst/>
                <a:latin typeface="Avenir Book" panose="02000503020000020003" pitchFamily="2" charset="0"/>
              </a:rPr>
              <a:t>smooth transfer protocols, </a:t>
            </a:r>
            <a:r>
              <a:rPr lang="en-US" sz="1600">
                <a:solidFill>
                  <a:schemeClr val="tx2"/>
                </a:solidFill>
                <a:effectLst/>
                <a:latin typeface="Avenir Book" panose="02000503020000020003" pitchFamily="2" charset="0"/>
              </a:rPr>
              <a:t>thereby </a:t>
            </a:r>
            <a:r>
              <a:rPr lang="en-US" sz="1600">
                <a:solidFill>
                  <a:schemeClr val="tx2"/>
                </a:solidFill>
                <a:latin typeface="Avenir Book" panose="02000503020000020003" pitchFamily="2" charset="0"/>
              </a:rPr>
              <a:t>increasing</a:t>
            </a:r>
            <a:r>
              <a:rPr lang="en-US" sz="1600" b="1">
                <a:solidFill>
                  <a:schemeClr val="tx2"/>
                </a:solidFill>
                <a:effectLst/>
                <a:latin typeface="Avenir Book" panose="02000503020000020003" pitchFamily="2" charset="0"/>
              </a:rPr>
              <a:t> awareness and understanding </a:t>
            </a:r>
            <a:r>
              <a:rPr lang="en-US" sz="1600">
                <a:solidFill>
                  <a:schemeClr val="tx2"/>
                </a:solidFill>
                <a:effectLst/>
                <a:latin typeface="Avenir Book" panose="02000503020000020003" pitchFamily="2" charset="0"/>
              </a:rPr>
              <a:t>within the teams.</a:t>
            </a:r>
          </a:p>
        </p:txBody>
      </p:sp>
      <p:pic>
        <p:nvPicPr>
          <p:cNvPr id="6" name="Picture 5">
            <a:extLst>
              <a:ext uri="{FF2B5EF4-FFF2-40B4-BE49-F238E27FC236}">
                <a16:creationId xmlns:a16="http://schemas.microsoft.com/office/drawing/2014/main" id="{DA9B241B-EBA0-46CE-619B-1E2AE81F4501}"/>
              </a:ext>
            </a:extLst>
          </p:cNvPr>
          <p:cNvPicPr>
            <a:picLocks noChangeAspect="1"/>
          </p:cNvPicPr>
          <p:nvPr/>
        </p:nvPicPr>
        <p:blipFill>
          <a:blip r:embed="rId5"/>
          <a:stretch>
            <a:fillRect/>
          </a:stretch>
        </p:blipFill>
        <p:spPr>
          <a:xfrm>
            <a:off x="6157493" y="1098520"/>
            <a:ext cx="731802" cy="731802"/>
          </a:xfrm>
          <a:prstGeom prst="rect">
            <a:avLst/>
          </a:prstGeom>
        </p:spPr>
      </p:pic>
      <p:pic>
        <p:nvPicPr>
          <p:cNvPr id="13" name="Picture 12">
            <a:extLst>
              <a:ext uri="{FF2B5EF4-FFF2-40B4-BE49-F238E27FC236}">
                <a16:creationId xmlns:a16="http://schemas.microsoft.com/office/drawing/2014/main" id="{1302B37F-75B2-C30B-C1B6-5C676FC61D18}"/>
              </a:ext>
            </a:extLst>
          </p:cNvPr>
          <p:cNvPicPr>
            <a:picLocks noChangeAspect="1"/>
          </p:cNvPicPr>
          <p:nvPr/>
        </p:nvPicPr>
        <p:blipFill>
          <a:blip r:embed="rId6"/>
          <a:stretch>
            <a:fillRect/>
          </a:stretch>
        </p:blipFill>
        <p:spPr>
          <a:xfrm>
            <a:off x="9527719" y="1190101"/>
            <a:ext cx="548640" cy="548640"/>
          </a:xfrm>
          <a:prstGeom prst="rect">
            <a:avLst/>
          </a:prstGeom>
        </p:spPr>
      </p:pic>
    </p:spTree>
    <p:extLst>
      <p:ext uri="{BB962C8B-B14F-4D97-AF65-F5344CB8AC3E}">
        <p14:creationId xmlns:p14="http://schemas.microsoft.com/office/powerpoint/2010/main" val="50395977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IUCG">
      <a:dk1>
        <a:srgbClr val="600000"/>
      </a:dk1>
      <a:lt1>
        <a:srgbClr val="FFFFFF"/>
      </a:lt1>
      <a:dk2>
        <a:srgbClr val="111111"/>
      </a:dk2>
      <a:lt2>
        <a:srgbClr val="D00000"/>
      </a:lt2>
      <a:accent1>
        <a:srgbClr val="080808"/>
      </a:accent1>
      <a:accent2>
        <a:srgbClr val="808080"/>
      </a:accent2>
      <a:accent3>
        <a:srgbClr val="800000"/>
      </a:accent3>
      <a:accent4>
        <a:srgbClr val="F20000"/>
      </a:accent4>
      <a:accent5>
        <a:srgbClr val="990000"/>
      </a:accent5>
      <a:accent6>
        <a:srgbClr val="B2B2B2"/>
      </a:accent6>
      <a:hlink>
        <a:srgbClr val="000066"/>
      </a:hlink>
      <a:folHlink>
        <a:srgbClr val="4F4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UCG Barebones Template V2" id="{322C8BD4-0D3F-D042-BBFD-BFF6C9C08A72}" vid="{A5BF1C58-5A54-4A48-8595-BE0B086DC290}"/>
    </a:ext>
  </a:extLst>
</a:theme>
</file>

<file path=ppt/theme/theme2.xml><?xml version="1.0" encoding="utf-8"?>
<a:theme xmlns:a="http://schemas.openxmlformats.org/drawingml/2006/main" name="IUCG New">
  <a:themeElements>
    <a:clrScheme name="Custom 2">
      <a:dk1>
        <a:srgbClr val="600000"/>
      </a:dk1>
      <a:lt1>
        <a:srgbClr val="FFFFFF"/>
      </a:lt1>
      <a:dk2>
        <a:srgbClr val="111111"/>
      </a:dk2>
      <a:lt2>
        <a:srgbClr val="D00000"/>
      </a:lt2>
      <a:accent1>
        <a:srgbClr val="080808"/>
      </a:accent1>
      <a:accent2>
        <a:srgbClr val="808080"/>
      </a:accent2>
      <a:accent3>
        <a:srgbClr val="800000"/>
      </a:accent3>
      <a:accent4>
        <a:srgbClr val="F20000"/>
      </a:accent4>
      <a:accent5>
        <a:srgbClr val="990000"/>
      </a:accent5>
      <a:accent6>
        <a:srgbClr val="B2B2B2"/>
      </a:accent6>
      <a:hlink>
        <a:srgbClr val="000066"/>
      </a:hlink>
      <a:folHlink>
        <a:srgbClr val="4F4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UCG Template.potx" id="{61A83CB7-DBC4-4010-875D-1FA3BFE2B6B8}" vid="{B64029E4-6853-428C-9478-EDE9D684E442}"/>
    </a:ext>
  </a:extLst>
</a:theme>
</file>

<file path=ppt/theme/theme3.xml><?xml version="1.0" encoding="utf-8"?>
<a:theme xmlns:a="http://schemas.openxmlformats.org/drawingml/2006/main" name="1_IUCG New">
  <a:themeElements>
    <a:clrScheme name="Custom 2">
      <a:dk1>
        <a:srgbClr val="600000"/>
      </a:dk1>
      <a:lt1>
        <a:srgbClr val="FFFFFF"/>
      </a:lt1>
      <a:dk2>
        <a:srgbClr val="111111"/>
      </a:dk2>
      <a:lt2>
        <a:srgbClr val="D00000"/>
      </a:lt2>
      <a:accent1>
        <a:srgbClr val="080808"/>
      </a:accent1>
      <a:accent2>
        <a:srgbClr val="808080"/>
      </a:accent2>
      <a:accent3>
        <a:srgbClr val="800000"/>
      </a:accent3>
      <a:accent4>
        <a:srgbClr val="F20000"/>
      </a:accent4>
      <a:accent5>
        <a:srgbClr val="990000"/>
      </a:accent5>
      <a:accent6>
        <a:srgbClr val="B2B2B2"/>
      </a:accent6>
      <a:hlink>
        <a:srgbClr val="000066"/>
      </a:hlink>
      <a:folHlink>
        <a:srgbClr val="4F4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UCG Template.potx" id="{61A83CB7-DBC4-4010-875D-1FA3BFE2B6B8}" vid="{B64029E4-6853-428C-9478-EDE9D684E4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3170</Words>
  <Application>Microsoft Office PowerPoint</Application>
  <PresentationFormat>Widescreen</PresentationFormat>
  <Paragraphs>538</Paragraphs>
  <Slides>40</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40</vt:i4>
      </vt:variant>
    </vt:vector>
  </HeadingPairs>
  <TitlesOfParts>
    <vt:vector size="48" baseType="lpstr">
      <vt:lpstr>Arial</vt:lpstr>
      <vt:lpstr>Avenir Book</vt:lpstr>
      <vt:lpstr>Calibri</vt:lpstr>
      <vt:lpstr>Wingdings</vt:lpstr>
      <vt:lpstr>Wingdings 2</vt:lpstr>
      <vt:lpstr>Office Theme</vt:lpstr>
      <vt:lpstr>IUCG New</vt:lpstr>
      <vt:lpstr>1_IUCG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Friedman</dc:creator>
  <cp:lastModifiedBy>Dominic Trabucco</cp:lastModifiedBy>
  <cp:revision>1</cp:revision>
  <dcterms:created xsi:type="dcterms:W3CDTF">2023-09-24T21:40:13Z</dcterms:created>
  <dcterms:modified xsi:type="dcterms:W3CDTF">2024-01-27T23:58:17Z</dcterms:modified>
</cp:coreProperties>
</file>